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1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4.png"/><Relationship Id="rId2" Type="http://schemas.openxmlformats.org/officeDocument/2006/relationships/image" Target="../media/image6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10.3) Forces and acceleration</a:t>
            </a:r>
          </a:p>
        </p:txBody>
      </p:sp>
    </p:spTree>
    <p:extLst>
      <p:ext uri="{BB962C8B-B14F-4D97-AF65-F5344CB8AC3E}">
        <p14:creationId xmlns:p14="http://schemas.microsoft.com/office/powerpoint/2010/main" val="86760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car of 1000kg has a driving force of 1600N and forces of 400N resisting its motion.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Determine its acceleration.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car of 2000kg has a driving force of 800N and forces of 200N resisting its motion.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Determine its acceleration.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2905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0.3 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290567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22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object of mass 140kg experiences air resistance of 600 N. Determine the object’s acceleration as it falls towards the ground.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object of mass 70kg experiences air resistance of 300 N. Determine the object’s acceleration as it falls towards the ground.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2905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5.51 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290567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2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adult has a mass of 100kg. What is the gravitational force (weight) acting on the adult?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child has a mass of 50kg. What is the gravitational force (weight) acting on the child?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2905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490 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290567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54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body of mass 10kg is pulled along a rough horizontal table by a horizontal force of magnitude 40N against a constant friction force of magnitude 8N. Given that the body is initially at rest, find: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acceleration of the body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distance travelled by the body in the first 2 seconds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magnitude of the normal reaction between the body and the table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body of mass 5kg is pulled along a rough horizontal table by a horizontal force of magnitude 20N against a constant friction force of magnitude 4N. Given that the body is initially at rest, find: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acceleration of the body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distance travelled by the body in the first 4 seconds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magnitude of the normal reaction between the body and the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767894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49 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767894"/>
                <a:ext cx="4572001" cy="923330"/>
              </a:xfrm>
              <a:prstGeom prst="rect">
                <a:avLst/>
              </a:prstGeom>
              <a:blipFill>
                <a:blip r:embed="rId2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5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An objects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hits soft ground at a speed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sinks vertically downwards before coming to rest. The ground is assumed to exert a constant resistive force of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5000 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vertical distance that the object sinks into the ground before coming to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An objects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hits soft ground at a speed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28 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sinks vertically downwards before coming to rest. The ground is assumed to exert a constant resistive force of magnitude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5000 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vertical distance that the object sinks into the ground before coming to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19084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.32 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19084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97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lift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500 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lowered or raised by a metal cable attached to its top. The lift contains passengers whose total mass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lift starts from rest and accelerates at a constant rate, reaching a speed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after moving a distance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lift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cable if the lift is moving vertically downwards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cable if the lift is moving vertically upwards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r="-400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lift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400 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lowered or raised by a metal cable attached to its top. The lift contains passengers whose total mass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lift starts from rest and accelerates at a constant rate, reaching a speed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after moving a distance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lift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cable if the lift is moving vertically downwards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cable if the lift is moving vertically upwards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800767"/>
              </a:xfrm>
              <a:prstGeom prst="rect">
                <a:avLst/>
              </a:prstGeom>
              <a:blipFill>
                <a:blip r:embed="rId3"/>
                <a:stretch>
                  <a:fillRect l="-800" t="-652" r="-267" b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3135999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4920 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6840 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3135999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714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17020</TotalTime>
  <Words>672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10.3) Forces and acceleration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599</cp:revision>
  <dcterms:created xsi:type="dcterms:W3CDTF">2020-05-18T02:11:06Z</dcterms:created>
  <dcterms:modified xsi:type="dcterms:W3CDTF">2021-09-04T18:32:29Z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