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1.png"/><Relationship Id="rId2" Type="http://schemas.openxmlformats.org/officeDocument/2006/relationships/image" Target="../media/image9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621486" cy="527222"/>
          </a:xfrm>
        </p:spPr>
        <p:txBody>
          <a:bodyPr/>
          <a:lstStyle/>
          <a:p>
            <a:r>
              <a:rPr lang="en-GB" dirty="0"/>
              <a:t>10.2) Exact values of trigonometrical ratios</a:t>
            </a:r>
          </a:p>
        </p:txBody>
      </p:sp>
    </p:spTree>
    <p:extLst>
      <p:ext uri="{BB962C8B-B14F-4D97-AF65-F5344CB8AC3E}">
        <p14:creationId xmlns:p14="http://schemas.microsoft.com/office/powerpoint/2010/main" val="202003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Without a calculator, work out the value of: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−120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135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675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150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°</m:t>
                            </m:r>
                          </m:e>
                        </m:d>
                      </m:e>
                    </m:func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1067" t="-541" b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7167" y="457199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Without a calculator, work out the value of: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225°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210°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150°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300°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−45°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750°</m:t>
                            </m:r>
                          </m:e>
                        </m:d>
                      </m:e>
                    </m:func>
                  </m:oMath>
                </a14:m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120°</m:t>
                            </m:r>
                          </m:e>
                        </m:d>
                      </m:e>
                    </m:func>
                  </m:oMath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67" y="457199"/>
                <a:ext cx="4572000" cy="5632311"/>
              </a:xfrm>
              <a:prstGeom prst="rect">
                <a:avLst/>
              </a:prstGeom>
              <a:blipFill>
                <a:blip r:embed="rId3"/>
                <a:stretch>
                  <a:fillRect l="-1067" t="-541" b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709881"/>
                <a:ext cx="4572000" cy="5589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709881"/>
                <a:ext cx="4572000" cy="55896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18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F6A61B-1EC9-4AD4-BD54-C329EF89154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16097</TotalTime>
  <Words>188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10.2) Exact values of trigonometrical ratios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575</cp:revision>
  <dcterms:created xsi:type="dcterms:W3CDTF">2020-05-18T02:11:06Z</dcterms:created>
  <dcterms:modified xsi:type="dcterms:W3CDTF">2021-09-02T21:10:56Z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