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49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2.png"/><Relationship Id="rId2" Type="http://schemas.openxmlformats.org/officeDocument/2006/relationships/image" Target="../media/image6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5.png"/><Relationship Id="rId2" Type="http://schemas.openxmlformats.org/officeDocument/2006/relationships/image" Target="../media/image6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8.png"/><Relationship Id="rId2" Type="http://schemas.openxmlformats.org/officeDocument/2006/relationships/image" Target="../media/image6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1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4.png"/><Relationship Id="rId2" Type="http://schemas.openxmlformats.org/officeDocument/2006/relationships/image" Target="../media/image6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10.2) Forces as vectors</a:t>
            </a:r>
          </a:p>
        </p:txBody>
      </p:sp>
    </p:spTree>
    <p:extLst>
      <p:ext uri="{BB962C8B-B14F-4D97-AF65-F5344CB8AC3E}">
        <p14:creationId xmlns:p14="http://schemas.microsoft.com/office/powerpoint/2010/main" val="292461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forces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 on an object which is in equilibrium.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forces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 on an object which is in equilibrium.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190" r="-160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29712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29712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133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vector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due east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due north.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particle begins at rest at the origin.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is acted on by three forces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N,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N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N.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resultant force in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Work out the magnitude and bearing of the resultant force.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vector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due east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due north.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particle begins at rest at the origin.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It is acted on by three forces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N,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N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N.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resultant force in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Work out the magnitude and bearing of the resultant force.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275452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053.1°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275452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55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Three forces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on a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constants.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in equilibrium,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force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now removed. The resultant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The angle, to the nearest degree, that the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 direction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makes with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293209"/>
              </a:xfrm>
              <a:prstGeom prst="rect">
                <a:avLst/>
              </a:prstGeom>
              <a:blipFill>
                <a:blip r:embed="rId2"/>
                <a:stretch>
                  <a:fillRect l="-667" t="-556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Three forces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on a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constants.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in equilibrium,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force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now removed. The resultant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magnitude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The angle, to the nearest degree, that the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 direction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makes with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5" b="-1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3499895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=−12,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12.4 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499895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24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forces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on a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positive constant.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angle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resultant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parallel to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forces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on a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positive constant.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angle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resultant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parallel to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282011"/>
                <a:ext cx="4572001" cy="761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26.6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282011"/>
                <a:ext cx="4572001" cy="761042"/>
              </a:xfrm>
              <a:prstGeom prst="rect">
                <a:avLst/>
              </a:prstGeom>
              <a:blipFill>
                <a:blip r:embed="rId4"/>
                <a:stretch>
                  <a:fillRect l="-1067" t="-4000"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9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forces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on a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positive constant.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resultant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parallel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forces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on a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positive constant.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resultant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parallel to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282011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58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282011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7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17019</TotalTime>
  <Words>1038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10.2) Forces as vectors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598</cp:revision>
  <dcterms:created xsi:type="dcterms:W3CDTF">2020-05-18T02:11:06Z</dcterms:created>
  <dcterms:modified xsi:type="dcterms:W3CDTF">2021-09-04T18:31:17Z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