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63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0.png"/><Relationship Id="rId2" Type="http://schemas.openxmlformats.org/officeDocument/2006/relationships/image" Target="../media/image11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3.png"/><Relationship Id="rId2" Type="http://schemas.openxmlformats.org/officeDocument/2006/relationships/image" Target="../media/image11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6.png"/><Relationship Id="rId2" Type="http://schemas.openxmlformats.org/officeDocument/2006/relationships/image" Target="../media/image1195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90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9.png"/><Relationship Id="rId2" Type="http://schemas.openxmlformats.org/officeDocument/2006/relationships/image" Target="../media/image11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27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2.png"/><Relationship Id="rId2" Type="http://schemas.openxmlformats.org/officeDocument/2006/relationships/image" Target="../media/image12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2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10.1) Locating roots</a:t>
            </a:r>
          </a:p>
        </p:txBody>
      </p:sp>
    </p:spTree>
    <p:extLst>
      <p:ext uri="{BB962C8B-B14F-4D97-AF65-F5344CB8AC3E}">
        <p14:creationId xmlns:p14="http://schemas.microsoft.com/office/powerpoint/2010/main" val="382194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root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root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156157"/>
                <a:ext cx="4572000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0.5</m:t>
                          </m:r>
                        </m:e>
                      </m:d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=−0.351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…&lt;0</m:t>
                      </m:r>
                    </m:oMath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0.6</m:t>
                          </m:r>
                        </m:e>
                      </m:d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=0.022…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Change of sign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continuous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[0.5, 0.6]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Root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0.5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56157"/>
                <a:ext cx="4572000" cy="1631216"/>
              </a:xfrm>
              <a:prstGeom prst="rect">
                <a:avLst/>
              </a:prstGeom>
              <a:blipFill>
                <a:blip r:embed="rId4"/>
                <a:stretch>
                  <a:fillRect l="-1333" b="-59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249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6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Explain why there are no real roots to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61940"/>
              </a:xfrm>
              <a:prstGeom prst="rect">
                <a:avLst/>
              </a:prstGeom>
              <a:blipFill>
                <a:blip r:embed="rId2"/>
                <a:stretch>
                  <a:fillRect l="-1067" t="-4000" b="-4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6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Explain why there are no real roots to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61940"/>
              </a:xfrm>
              <a:prstGeom prst="rect">
                <a:avLst/>
              </a:prstGeom>
              <a:blipFill>
                <a:blip r:embed="rId3"/>
                <a:stretch>
                  <a:fillRect l="-1067" t="-4800" b="-4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156157"/>
                <a:ext cx="45720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not continuous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[−1, 1]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56157"/>
                <a:ext cx="4572000" cy="707886"/>
              </a:xfrm>
              <a:prstGeom prst="rect">
                <a:avLst/>
              </a:prstGeom>
              <a:blipFill>
                <a:blip r:embed="rId4"/>
                <a:stretch>
                  <a:fillRect l="-667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05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31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the same axes, sketch the graphs of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Explain how your diagram shows that 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has only one root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31546"/>
              </a:xfrm>
              <a:prstGeom prst="rect">
                <a:avLst/>
              </a:prstGeom>
              <a:blipFill>
                <a:blip r:embed="rId2"/>
                <a:stretch>
                  <a:fillRect l="-1067" t="-2128" r="-933" b="-17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708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the same axes, sketch the graphs of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Explain how your diagram shows that the function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has only one root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708545"/>
              </a:xfrm>
              <a:prstGeom prst="rect">
                <a:avLst/>
              </a:prstGeom>
              <a:blipFill>
                <a:blip r:embed="rId3"/>
                <a:stretch>
                  <a:fillRect l="-1067" t="-2143" r="-93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071108"/>
                <a:ext cx="4572000" cy="12594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The lines intersect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→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Thus the roots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correspond to the points of intersection, and there is only one point of intersection on the graph.</a:t>
                </a: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71108"/>
                <a:ext cx="4572000" cy="1259447"/>
              </a:xfrm>
              <a:prstGeom prst="rect">
                <a:avLst/>
              </a:prstGeom>
              <a:blipFill>
                <a:blip r:embed="rId4"/>
                <a:stretch>
                  <a:fillRect l="-400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1D06E8E0-2CCD-4B1E-9522-1A5640AFF7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8077" y="3238150"/>
            <a:ext cx="3495804" cy="35148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2E7D0DA-8079-4D08-96E7-646D7D492BA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7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985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the same axes, sketch the graphs of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Explain how your diagram shows that 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has only one root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this root lies in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0.5&lt;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&lt;0.6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985544"/>
              </a:xfrm>
              <a:prstGeom prst="rect">
                <a:avLst/>
              </a:prstGeom>
              <a:blipFill>
                <a:blip r:embed="rId2"/>
                <a:stretch>
                  <a:fillRect l="-1067" t="-1534" r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262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the same axes, sketch the graphs of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Explain how your diagram shows that the function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has only one root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this root lies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1.7&lt;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&lt;1.8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262542"/>
              </a:xfrm>
              <a:prstGeom prst="rect">
                <a:avLst/>
              </a:prstGeom>
              <a:blipFill>
                <a:blip r:embed="rId3"/>
                <a:stretch>
                  <a:fillRect l="-1067" t="-1617" r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717510"/>
                <a:ext cx="4572000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        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1.7</m:t>
                        </m:r>
                      </m:e>
                    </m:d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=−0.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0576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…&lt;0</m:t>
                    </m:r>
                  </m:oMath>
                </a14:m>
                <a:r>
                  <a:rPr lang="en-GB" sz="20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20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r>
                  <a:rPr lang="en-GB" sz="20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1.8</m:t>
                        </m:r>
                      </m:e>
                    </m:d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0322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…&gt;0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Change of sign and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continuous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1.7, 1.8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Root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[1.7, 1.8]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17510"/>
                <a:ext cx="4572000" cy="1631216"/>
              </a:xfrm>
              <a:prstGeom prst="rect">
                <a:avLst/>
              </a:prstGeom>
              <a:blipFill>
                <a:blip r:embed="rId4"/>
                <a:stretch>
                  <a:fillRect l="-1333" t="-2247" b="-59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07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539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the same axes, sketch the graphs of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Explain how your diagram shows that 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has only one root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this root lies in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0.5&lt;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&lt;0.6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the root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0.567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3 decimal places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539541"/>
              </a:xfrm>
              <a:prstGeom prst="rect">
                <a:avLst/>
              </a:prstGeom>
              <a:blipFill>
                <a:blip r:embed="rId2"/>
                <a:stretch>
                  <a:fillRect l="-1067" t="-1199" r="-933" b="-2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816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the same axes, sketch the graphs of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Explain how your diagram shows that the function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has only one root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this root lies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1.7&lt;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&lt;1.8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the root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1.763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3 decimal places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816540"/>
              </a:xfrm>
              <a:prstGeom prst="rect">
                <a:avLst/>
              </a:prstGeom>
              <a:blipFill>
                <a:blip r:embed="rId3"/>
                <a:stretch>
                  <a:fillRect l="-1067" t="-1299" r="-933" b="-25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3187455"/>
                <a:ext cx="4572000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    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1.7625</m:t>
                        </m:r>
                      </m:e>
                    </m:d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=−0.00064&lt;0</m:t>
                    </m:r>
                  </m:oMath>
                </a14:m>
                <a:r>
                  <a:rPr lang="en-GB" sz="2000" i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/>
                </a:r>
                <a:br>
                  <a:rPr lang="en-GB" sz="2000" i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1.7635</m:t>
                          </m:r>
                        </m:e>
                      </m:d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=0.00024&gt;0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Change of sign and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continuous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[1.7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625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1.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7635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1.7625&lt;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&lt;1.7635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</a:t>
                </a:r>
              </a:p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=1.763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correct to 3dp.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187455"/>
                <a:ext cx="4572000" cy="1938992"/>
              </a:xfrm>
              <a:prstGeom prst="rect">
                <a:avLst/>
              </a:prstGeom>
              <a:blipFill>
                <a:blip r:embed="rId4"/>
                <a:stretch>
                  <a:fillRect l="-1333" t="-1887" b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09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A78E4A-4970-4C24-B8EA-AD9FA23C5934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20783</TotalTime>
  <Words>759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10.1) Locating roots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525</cp:revision>
  <dcterms:created xsi:type="dcterms:W3CDTF">2020-05-18T02:11:06Z</dcterms:created>
  <dcterms:modified xsi:type="dcterms:W3CDTF">2021-09-05T10:49:07Z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