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373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9.png"/><Relationship Id="rId2" Type="http://schemas.openxmlformats.org/officeDocument/2006/relationships/image" Target="../media/image93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10.1) Angles in all four quadrants</a:t>
            </a:r>
          </a:p>
        </p:txBody>
      </p:sp>
    </p:spTree>
    <p:extLst>
      <p:ext uri="{BB962C8B-B14F-4D97-AF65-F5344CB8AC3E}">
        <p14:creationId xmlns:p14="http://schemas.microsoft.com/office/powerpoint/2010/main" val="311492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is an acute angle, express in terms of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t="-893"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is an acute angle, express in terms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311" b="-72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966165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966165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288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73DFCA-48CC-4E8C-83B8-6BF9D3C5B1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539B0A-5FE8-43E8-BE85-C119F7877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F6A61B-1EC9-4AD4-BD54-C329EF89154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16094</TotalTime>
  <Words>69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Candara</vt:lpstr>
      <vt:lpstr>Office Theme</vt:lpstr>
      <vt:lpstr>10.1) Angles in all four quadrants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574</cp:revision>
  <dcterms:created xsi:type="dcterms:W3CDTF">2020-05-18T02:11:06Z</dcterms:created>
  <dcterms:modified xsi:type="dcterms:W3CDTF">2021-09-02T21:07:14Z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