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6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3734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39.png"/><Relationship Id="rId2" Type="http://schemas.openxmlformats.org/officeDocument/2006/relationships/image" Target="../media/image93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5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10.1) Angles in all four quadrants</a:t>
            </a:r>
          </a:p>
        </p:txBody>
      </p:sp>
    </p:spTree>
    <p:extLst>
      <p:ext uri="{BB962C8B-B14F-4D97-AF65-F5344CB8AC3E}">
        <p14:creationId xmlns:p14="http://schemas.microsoft.com/office/powerpoint/2010/main" val="311492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b="1" dirty="0">
                    <a:latin typeface="Candara" panose="020E0502030303020204" pitchFamily="34" charset="0"/>
                  </a:rPr>
                  <a:t> </a:t>
                </a:r>
                <a:r>
                  <a:rPr lang="en-GB" dirty="0">
                    <a:latin typeface="Candara" panose="020E0502030303020204" pitchFamily="34" charset="0"/>
                  </a:rPr>
                  <a:t>is an acute angle, express in terms of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b="1" dirty="0">
                    <a:latin typeface="Candara" panose="020E0502030303020204" pitchFamily="34" charset="0"/>
                  </a:rPr>
                  <a:t>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(−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(−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blipFill>
                <a:blip r:embed="rId2"/>
                <a:stretch>
                  <a:fillRect l="-1067" t="-893" b="-1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97167" y="457199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b="1" dirty="0">
                    <a:latin typeface="Candara" panose="020E0502030303020204" pitchFamily="34" charset="0"/>
                  </a:rPr>
                  <a:t> </a:t>
                </a:r>
                <a:r>
                  <a:rPr lang="en-GB" dirty="0">
                    <a:latin typeface="Candara" panose="020E0502030303020204" pitchFamily="34" charset="0"/>
                  </a:rPr>
                  <a:t>is an acute angle, express in terms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b="1" dirty="0">
                    <a:latin typeface="Candara" panose="020E0502030303020204" pitchFamily="34" charset="0"/>
                  </a:rPr>
                  <a:t>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(−</m:t>
                        </m:r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7167" y="457199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067" t="-3311" b="-72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966165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966165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2887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273DFCA-48CC-4E8C-83B8-6BF9D3C5B15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9539B0A-5FE8-43E8-BE85-C119F7877C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5F6A61B-1EC9-4AD4-BD54-C329EF89154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16094</TotalTime>
  <Words>69</Words>
  <Application>Microsoft Office PowerPoint</Application>
  <PresentationFormat>On-screen Show (4:3)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Cambria Math</vt:lpstr>
      <vt:lpstr>Candara</vt:lpstr>
      <vt:lpstr>Office Theme</vt:lpstr>
      <vt:lpstr>10.1) Angles in all four quadrants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574</cp:revision>
  <dcterms:created xsi:type="dcterms:W3CDTF">2020-05-18T02:11:06Z</dcterms:created>
  <dcterms:modified xsi:type="dcterms:W3CDTF">2021-09-02T21:07:14Z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