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2012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62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2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631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63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7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636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3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10.1) Force diagrams</a:t>
            </a:r>
          </a:p>
        </p:txBody>
      </p:sp>
    </p:spTree>
    <p:extLst>
      <p:ext uri="{BB962C8B-B14F-4D97-AF65-F5344CB8AC3E}">
        <p14:creationId xmlns:p14="http://schemas.microsoft.com/office/powerpoint/2010/main" val="2212254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Draw a force diagram to represent the resultant force:</a:t>
            </a:r>
          </a:p>
          <a:p>
            <a:endParaRPr lang="en-GB" sz="1600" dirty="0">
              <a:latin typeface="Candara" panose="020E0502030303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577018" y="45957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Draw a force diagram to represent the resultant force: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79" y="2597776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↑</m:t>
                        </m:r>
                      </m:e>
                    </m:d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0 </m:t>
                    </m:r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𝑅</m:t>
                    </m:r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→</m:t>
                        </m:r>
                      </m:e>
                    </m:d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GB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−3</m:t>
                        </m:r>
                      </m:e>
                    </m:d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79" y="2597776"/>
                <a:ext cx="4572001" cy="64633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17">
            <a:extLst>
              <a:ext uri="{FF2B5EF4-FFF2-40B4-BE49-F238E27FC236}">
                <a16:creationId xmlns:a16="http://schemas.microsoft.com/office/drawing/2014/main" id="{0FE3FBF1-986B-48FE-87CD-5E2728A651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44647" y="784638"/>
            <a:ext cx="2251185" cy="170763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5DAF0FAA-2202-4450-B35C-00B3361D294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2958" y="2544833"/>
            <a:ext cx="2413124" cy="641383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11AA2E71-2AC6-4A4A-BC5D-0A9AF5C12CA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9263" y="914401"/>
            <a:ext cx="2148334" cy="1630432"/>
          </a:xfrm>
          <a:prstGeom prst="rect">
            <a:avLst/>
          </a:prstGeom>
        </p:spPr>
      </p:pic>
      <p:pic>
        <p:nvPicPr>
          <p:cNvPr id="24" name="Picture 23">
            <a:extLst>
              <a:ext uri="{FF2B5EF4-FFF2-40B4-BE49-F238E27FC236}">
                <a16:creationId xmlns:a16="http://schemas.microsoft.com/office/drawing/2014/main" id="{F2538E71-FE89-43F0-8F26-64055B0A782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87312" y="3309813"/>
            <a:ext cx="2078949" cy="173875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806AA17A-0EDE-4FD0-B707-DD58B5A92DC7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133768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particle is acted on a by a set of forces.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the particle is at rest, find the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830997"/>
              </a:xfrm>
              <a:prstGeom prst="rect">
                <a:avLst/>
              </a:prstGeom>
              <a:blipFill>
                <a:blip r:embed="rId2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particle is acted on a by a set of forces.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the particle is at rest, find the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830997"/>
              </a:xfrm>
              <a:prstGeom prst="rect">
                <a:avLst/>
              </a:prstGeom>
              <a:blipFill>
                <a:blip r:embed="rId3"/>
                <a:stretch>
                  <a:fillRect l="-800" t="-2190" b="-80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2819158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=16, 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=10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2819158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C0C94447-5A4D-496C-89EB-A262BE3B15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64427" y="1038606"/>
            <a:ext cx="3190749" cy="1743095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5C961EC0-F137-4747-956E-2C45A2B09A3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70628" y="1038606"/>
            <a:ext cx="2274151" cy="161596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E5E8248D-7B12-4308-BEE9-74E740E546D0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233106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Given that the particle is moving with constant velocity, find the values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Given that the particle is moving with constant velocity, find the values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2819158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=3, 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2819158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4553156A-6664-481D-BED6-C25655BF07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39975" y="1117538"/>
            <a:ext cx="3324550" cy="1701619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7A8707E9-C36C-44C7-B490-40CC97783CC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1994" y="1050904"/>
            <a:ext cx="3147338" cy="180311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9F793C8-3006-41D6-B3E6-DDCD899E7FA3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125591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E00199-7DBC-452C-BBD7-1358DB4DAD4D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2243E6-E437-431B-82CB-C0DA079616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23A6DB-ED08-42F5-9BBF-A56DA57E4C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17017</TotalTime>
  <Words>189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Cambria Math</vt:lpstr>
      <vt:lpstr>Candara</vt:lpstr>
      <vt:lpstr>Office Theme</vt:lpstr>
      <vt:lpstr>10.1) Force diagrams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597</cp:revision>
  <dcterms:created xsi:type="dcterms:W3CDTF">2020-05-18T02:11:06Z</dcterms:created>
  <dcterms:modified xsi:type="dcterms:W3CDTF">2021-09-04T18:28:56Z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