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01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62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2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63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6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7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63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10.1) Force diagrams</a:t>
            </a:r>
          </a:p>
        </p:txBody>
      </p:sp>
    </p:spTree>
    <p:extLst>
      <p:ext uri="{BB962C8B-B14F-4D97-AF65-F5344CB8AC3E}">
        <p14:creationId xmlns:p14="http://schemas.microsoft.com/office/powerpoint/2010/main" val="221225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Draw a force diagram to represent the resultant force:</a:t>
            </a:r>
          </a:p>
          <a:p>
            <a:endParaRPr lang="en-GB" sz="1600" dirty="0">
              <a:latin typeface="Candara" panose="020E05020303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7018" y="45957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Draw a force diagram to represent the resultant force: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79" y="2597776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↑</m:t>
                        </m:r>
                      </m:e>
                    </m: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</m:e>
                    </m:d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79" y="2597776"/>
                <a:ext cx="457200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0FE3FBF1-986B-48FE-87CD-5E2728A651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4647" y="784638"/>
            <a:ext cx="2251185" cy="170763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DAF0FAA-2202-4450-B35C-00B3361D29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2958" y="2544833"/>
            <a:ext cx="2413124" cy="64138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1AA2E71-2AC6-4A4A-BC5D-0A9AF5C12C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263" y="914401"/>
            <a:ext cx="2148334" cy="163043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2538E71-FE89-43F0-8F26-64055B0A78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7312" y="3309813"/>
            <a:ext cx="2078949" cy="173875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06AA17A-0EDE-4FD0-B707-DD58B5A92DC7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3376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acted on a by a set of forces.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the particle is at rest, find the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is acted on a by a set of forces.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the particle is at rest, 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81915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=16,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81915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C0C94447-5A4D-496C-89EB-A262BE3B15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4427" y="1038606"/>
            <a:ext cx="3190749" cy="174309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C961EC0-F137-4747-956E-2C45A2B09A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0628" y="1038606"/>
            <a:ext cx="2274151" cy="16159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5E8248D-7B12-4308-BEE9-74E740E546D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3310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Given that the particle is moving with constant velocity, find the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Given that the particle is moving with constant velocity, 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81915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=3,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81915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4553156A-6664-481D-BED6-C25655BF07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9975" y="1117538"/>
            <a:ext cx="3324550" cy="170161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A8707E9-C36C-44C7-B490-40CC97783C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994" y="1050904"/>
            <a:ext cx="3147338" cy="18031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9F793C8-3006-41D6-B3E6-DDCD899E7FA3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5591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17017</TotalTime>
  <Words>189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Candara</vt:lpstr>
      <vt:lpstr>Office Theme</vt:lpstr>
      <vt:lpstr>10.1) Force diagrams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597</cp:revision>
  <dcterms:created xsi:type="dcterms:W3CDTF">2020-05-18T02:11:06Z</dcterms:created>
  <dcterms:modified xsi:type="dcterms:W3CDTF">2021-09-04T18:28:56Z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