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Speller" initials="CS" lastIdx="1" clrIdx="0">
    <p:extLst>
      <p:ext uri="{19B8F6BF-5375-455C-9EA6-DF929625EA0E}">
        <p15:presenceInfo xmlns:p15="http://schemas.microsoft.com/office/powerpoint/2012/main" userId="S::Chris.Speller@paddington-academy.org::0a97f007-b978-4543-a8a0-9ee0abccdf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9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66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Speller" userId="0a97f007-b978-4543-a8a0-9ee0abccdf0a" providerId="ADAL" clId="{F9A95AED-4363-4096-8C7A-047015E9C0EC}"/>
    <pc:docChg chg="modSld">
      <pc:chgData name="Chris Speller" userId="0a97f007-b978-4543-a8a0-9ee0abccdf0a" providerId="ADAL" clId="{F9A95AED-4363-4096-8C7A-047015E9C0EC}" dt="2021-03-12T09:26:03.779" v="7" actId="20577"/>
      <pc:docMkLst>
        <pc:docMk/>
      </pc:docMkLst>
      <pc:sldChg chg="modSp">
        <pc:chgData name="Chris Speller" userId="0a97f007-b978-4543-a8a0-9ee0abccdf0a" providerId="ADAL" clId="{F9A95AED-4363-4096-8C7A-047015E9C0EC}" dt="2021-03-12T09:22:29.651" v="5" actId="20577"/>
        <pc:sldMkLst>
          <pc:docMk/>
          <pc:sldMk cId="1670436088" sldId="5023"/>
        </pc:sldMkLst>
        <pc:spChg chg="mod">
          <ac:chgData name="Chris Speller" userId="0a97f007-b978-4543-a8a0-9ee0abccdf0a" providerId="ADAL" clId="{F9A95AED-4363-4096-8C7A-047015E9C0EC}" dt="2021-03-12T09:22:29.651" v="5" actId="20577"/>
          <ac:spMkLst>
            <pc:docMk/>
            <pc:sldMk cId="1670436088" sldId="5023"/>
            <ac:spMk id="13" creationId="{2507DA73-C2D2-46BC-952C-9230E7B9C1D1}"/>
          </ac:spMkLst>
        </pc:spChg>
      </pc:sldChg>
      <pc:sldChg chg="modSp">
        <pc:chgData name="Chris Speller" userId="0a97f007-b978-4543-a8a0-9ee0abccdf0a" providerId="ADAL" clId="{F9A95AED-4363-4096-8C7A-047015E9C0EC}" dt="2021-03-12T09:26:03.779" v="7" actId="20577"/>
        <pc:sldMkLst>
          <pc:docMk/>
          <pc:sldMk cId="1352537342" sldId="5026"/>
        </pc:sldMkLst>
        <pc:spChg chg="mod">
          <ac:chgData name="Chris Speller" userId="0a97f007-b978-4543-a8a0-9ee0abccdf0a" providerId="ADAL" clId="{F9A95AED-4363-4096-8C7A-047015E9C0EC}" dt="2021-03-12T09:26:03.779" v="7" actId="20577"/>
          <ac:spMkLst>
            <pc:docMk/>
            <pc:sldMk cId="1352537342" sldId="5026"/>
            <ac:spMk id="10" creationId="{00000000-0000-0000-0000-000000000000}"/>
          </ac:spMkLst>
        </pc:spChg>
      </pc:sldChg>
    </pc:docChg>
  </pc:docChgLst>
  <pc:docChgLst>
    <pc:chgData name="Chris Speller" userId="0a97f007-b978-4543-a8a0-9ee0abccdf0a" providerId="ADAL" clId="{AF065A23-2CA7-4722-A1CF-6B1C64341F85}"/>
    <pc:docChg chg="modSld">
      <pc:chgData name="Chris Speller" userId="0a97f007-b978-4543-a8a0-9ee0abccdf0a" providerId="ADAL" clId="{AF065A23-2CA7-4722-A1CF-6B1C64341F85}" dt="2021-06-25T09:24:53.457" v="22" actId="20577"/>
      <pc:docMkLst>
        <pc:docMk/>
      </pc:docMkLst>
      <pc:sldChg chg="modSp">
        <pc:chgData name="Chris Speller" userId="0a97f007-b978-4543-a8a0-9ee0abccdf0a" providerId="ADAL" clId="{AF065A23-2CA7-4722-A1CF-6B1C64341F85}" dt="2021-06-16T09:43:44.044" v="20" actId="20577"/>
        <pc:sldMkLst>
          <pc:docMk/>
          <pc:sldMk cId="1567854072" sldId="1358"/>
        </pc:sldMkLst>
        <pc:spChg chg="mod">
          <ac:chgData name="Chris Speller" userId="0a97f007-b978-4543-a8a0-9ee0abccdf0a" providerId="ADAL" clId="{AF065A23-2CA7-4722-A1CF-6B1C64341F85}" dt="2021-06-16T09:43:44.044" v="20" actId="20577"/>
          <ac:spMkLst>
            <pc:docMk/>
            <pc:sldMk cId="1567854072" sldId="1358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AF065A23-2CA7-4722-A1CF-6B1C64341F85}" dt="2021-06-15T09:04:32.772" v="19" actId="6549"/>
        <pc:sldMkLst>
          <pc:docMk/>
          <pc:sldMk cId="3733495220" sldId="4612"/>
        </pc:sldMkLst>
        <pc:spChg chg="mod">
          <ac:chgData name="Chris Speller" userId="0a97f007-b978-4543-a8a0-9ee0abccdf0a" providerId="ADAL" clId="{AF065A23-2CA7-4722-A1CF-6B1C64341F85}" dt="2021-06-15T09:04:32.772" v="19" actId="6549"/>
          <ac:spMkLst>
            <pc:docMk/>
            <pc:sldMk cId="3733495220" sldId="4612"/>
            <ac:spMk id="10" creationId="{00000000-0000-0000-0000-000000000000}"/>
          </ac:spMkLst>
        </pc:spChg>
        <pc:spChg chg="mod">
          <ac:chgData name="Chris Speller" userId="0a97f007-b978-4543-a8a0-9ee0abccdf0a" providerId="ADAL" clId="{AF065A23-2CA7-4722-A1CF-6B1C64341F85}" dt="2021-06-15T09:01:44.987" v="15" actId="403"/>
          <ac:spMkLst>
            <pc:docMk/>
            <pc:sldMk cId="3733495220" sldId="4612"/>
            <ac:spMk id="12" creationId="{00000000-0000-0000-0000-000000000000}"/>
          </ac:spMkLst>
        </pc:spChg>
      </pc:sldChg>
      <pc:sldChg chg="modSp">
        <pc:chgData name="Chris Speller" userId="0a97f007-b978-4543-a8a0-9ee0abccdf0a" providerId="ADAL" clId="{AF065A23-2CA7-4722-A1CF-6B1C64341F85}" dt="2021-06-25T09:24:53.457" v="22" actId="20577"/>
        <pc:sldMkLst>
          <pc:docMk/>
          <pc:sldMk cId="1436877071" sldId="4637"/>
        </pc:sldMkLst>
        <pc:spChg chg="mod">
          <ac:chgData name="Chris Speller" userId="0a97f007-b978-4543-a8a0-9ee0abccdf0a" providerId="ADAL" clId="{AF065A23-2CA7-4722-A1CF-6B1C64341F85}" dt="2021-06-25T09:24:53.457" v="22" actId="20577"/>
          <ac:spMkLst>
            <pc:docMk/>
            <pc:sldMk cId="1436877071" sldId="4637"/>
            <ac:spMk id="11" creationId="{00000000-0000-0000-0000-000000000000}"/>
          </ac:spMkLst>
        </pc:spChg>
      </pc:sldChg>
    </pc:docChg>
  </pc:docChgLst>
  <pc:docChgLst>
    <pc:chgData name="Chris Speller" userId="0a97f007-b978-4543-a8a0-9ee0abccdf0a" providerId="ADAL" clId="{80165FA0-25D2-4C20-AEAF-B9620D5274CF}"/>
    <pc:docChg chg="modSld">
      <pc:chgData name="Chris Speller" userId="0a97f007-b978-4543-a8a0-9ee0abccdf0a" providerId="ADAL" clId="{80165FA0-25D2-4C20-AEAF-B9620D5274CF}" dt="2021-03-15T13:45:14.784" v="3" actId="6549"/>
      <pc:docMkLst>
        <pc:docMk/>
      </pc:docMkLst>
      <pc:sldChg chg="modSp">
        <pc:chgData name="Chris Speller" userId="0a97f007-b978-4543-a8a0-9ee0abccdf0a" providerId="ADAL" clId="{80165FA0-25D2-4C20-AEAF-B9620D5274CF}" dt="2021-03-15T13:45:14.784" v="3" actId="6549"/>
        <pc:sldMkLst>
          <pc:docMk/>
          <pc:sldMk cId="2096818477" sldId="4500"/>
        </pc:sldMkLst>
        <pc:spChg chg="mod">
          <ac:chgData name="Chris Speller" userId="0a97f007-b978-4543-a8a0-9ee0abccdf0a" providerId="ADAL" clId="{80165FA0-25D2-4C20-AEAF-B9620D5274CF}" dt="2021-03-15T13:45:14.784" v="3" actId="6549"/>
          <ac:spMkLst>
            <pc:docMk/>
            <pc:sldMk cId="2096818477" sldId="4500"/>
            <ac:spMk id="10" creationId="{00000000-0000-0000-0000-000000000000}"/>
          </ac:spMkLst>
        </pc:spChg>
      </pc:sldChg>
      <pc:sldChg chg="modSp">
        <pc:chgData name="Chris Speller" userId="0a97f007-b978-4543-a8a0-9ee0abccdf0a" providerId="ADAL" clId="{80165FA0-25D2-4C20-AEAF-B9620D5274CF}" dt="2021-01-04T08:53:28.965" v="0" actId="20577"/>
        <pc:sldMkLst>
          <pc:docMk/>
          <pc:sldMk cId="2265902696" sldId="4532"/>
        </pc:sldMkLst>
        <pc:spChg chg="mod">
          <ac:chgData name="Chris Speller" userId="0a97f007-b978-4543-a8a0-9ee0abccdf0a" providerId="ADAL" clId="{80165FA0-25D2-4C20-AEAF-B9620D5274CF}" dt="2021-01-04T08:53:28.965" v="0" actId="20577"/>
          <ac:spMkLst>
            <pc:docMk/>
            <pc:sldMk cId="2265902696" sldId="4532"/>
            <ac:spMk id="10" creationId="{00000000-0000-0000-0000-000000000000}"/>
          </ac:spMkLst>
        </pc:spChg>
      </pc:sldChg>
    </pc:docChg>
  </pc:docChgLst>
  <pc:docChgLst>
    <pc:chgData name="Chris Speller" userId="0a97f007-b978-4543-a8a0-9ee0abccdf0a" providerId="ADAL" clId="{05FB46CD-E4FC-423A-8A75-8F752127C19D}"/>
    <pc:docChg chg="custSel addSld modSld sldOrd">
      <pc:chgData name="Chris Speller" userId="0a97f007-b978-4543-a8a0-9ee0abccdf0a" providerId="ADAL" clId="{05FB46CD-E4FC-423A-8A75-8F752127C19D}" dt="2021-06-09T14:42:54.220" v="813" actId="1076"/>
      <pc:docMkLst>
        <pc:docMk/>
      </pc:docMkLst>
      <pc:sldChg chg="modSp mod">
        <pc:chgData name="Chris Speller" userId="0a97f007-b978-4543-a8a0-9ee0abccdf0a" providerId="ADAL" clId="{05FB46CD-E4FC-423A-8A75-8F752127C19D}" dt="2021-06-09T14:28:44.223" v="56" actId="20577"/>
        <pc:sldMkLst>
          <pc:docMk/>
          <pc:sldMk cId="386718359" sldId="4314"/>
        </pc:sldMkLst>
        <pc:graphicFrameChg chg="modGraphic">
          <ac:chgData name="Chris Speller" userId="0a97f007-b978-4543-a8a0-9ee0abccdf0a" providerId="ADAL" clId="{05FB46CD-E4FC-423A-8A75-8F752127C19D}" dt="2021-06-09T14:28:44.223" v="56" actId="20577"/>
          <ac:graphicFrameMkLst>
            <pc:docMk/>
            <pc:sldMk cId="386718359" sldId="4314"/>
            <ac:graphicFrameMk id="3" creationId="{025826F9-BBEB-4D37-A6CB-13A118B9C2C4}"/>
          </ac:graphicFrameMkLst>
        </pc:graphicFrameChg>
      </pc:sldChg>
      <pc:sldChg chg="modSp add mod">
        <pc:chgData name="Chris Speller" userId="0a97f007-b978-4543-a8a0-9ee0abccdf0a" providerId="ADAL" clId="{05FB46CD-E4FC-423A-8A75-8F752127C19D}" dt="2021-06-09T14:29:07.148" v="95" actId="20577"/>
        <pc:sldMkLst>
          <pc:docMk/>
          <pc:sldMk cId="3905010122" sldId="5073"/>
        </pc:sldMkLst>
        <pc:spChg chg="mod">
          <ac:chgData name="Chris Speller" userId="0a97f007-b978-4543-a8a0-9ee0abccdf0a" providerId="ADAL" clId="{05FB46CD-E4FC-423A-8A75-8F752127C19D}" dt="2021-06-09T14:29:07.148" v="95" actId="20577"/>
          <ac:spMkLst>
            <pc:docMk/>
            <pc:sldMk cId="3905010122" sldId="5073"/>
            <ac:spMk id="2" creationId="{E16FD57A-7896-48B4-B078-61962DD83C7A}"/>
          </ac:spMkLst>
        </pc:spChg>
      </pc:sldChg>
      <pc:sldChg chg="modSp add mod ord">
        <pc:chgData name="Chris Speller" userId="0a97f007-b978-4543-a8a0-9ee0abccdf0a" providerId="ADAL" clId="{05FB46CD-E4FC-423A-8A75-8F752127C19D}" dt="2021-06-09T14:39:41.287" v="747"/>
        <pc:sldMkLst>
          <pc:docMk/>
          <pc:sldMk cId="407921044" sldId="5074"/>
        </pc:sldMkLst>
        <pc:spChg chg="mod">
          <ac:chgData name="Chris Speller" userId="0a97f007-b978-4543-a8a0-9ee0abccdf0a" providerId="ADAL" clId="{05FB46CD-E4FC-423A-8A75-8F752127C19D}" dt="2021-06-09T14:35:07.361" v="428" actId="20577"/>
          <ac:spMkLst>
            <pc:docMk/>
            <pc:sldMk cId="407921044" sldId="5074"/>
            <ac:spMk id="10" creationId="{00000000-0000-0000-0000-000000000000}"/>
          </ac:spMkLst>
        </pc:spChg>
        <pc:spChg chg="mod">
          <ac:chgData name="Chris Speller" userId="0a97f007-b978-4543-a8a0-9ee0abccdf0a" providerId="ADAL" clId="{05FB46CD-E4FC-423A-8A75-8F752127C19D}" dt="2021-06-09T14:35:09.834" v="429"/>
          <ac:spMkLst>
            <pc:docMk/>
            <pc:sldMk cId="407921044" sldId="5074"/>
            <ac:spMk id="11" creationId="{00000000-0000-0000-0000-000000000000}"/>
          </ac:spMkLst>
        </pc:spChg>
        <pc:spChg chg="mod">
          <ac:chgData name="Chris Speller" userId="0a97f007-b978-4543-a8a0-9ee0abccdf0a" providerId="ADAL" clId="{05FB46CD-E4FC-423A-8A75-8F752127C19D}" dt="2021-06-09T14:35:19.949" v="436" actId="1076"/>
          <ac:spMkLst>
            <pc:docMk/>
            <pc:sldMk cId="407921044" sldId="5074"/>
            <ac:spMk id="13" creationId="{2507DA73-C2D2-46BC-952C-9230E7B9C1D1}"/>
          </ac:spMkLst>
        </pc:spChg>
      </pc:sldChg>
      <pc:sldChg chg="addSp delSp modSp add mod delAnim modAnim">
        <pc:chgData name="Chris Speller" userId="0a97f007-b978-4543-a8a0-9ee0abccdf0a" providerId="ADAL" clId="{05FB46CD-E4FC-423A-8A75-8F752127C19D}" dt="2021-06-09T14:42:54.220" v="813" actId="1076"/>
        <pc:sldMkLst>
          <pc:docMk/>
          <pc:sldMk cId="200986483" sldId="5075"/>
        </pc:sldMkLst>
        <pc:spChg chg="mod">
          <ac:chgData name="Chris Speller" userId="0a97f007-b978-4543-a8a0-9ee0abccdf0a" providerId="ADAL" clId="{05FB46CD-E4FC-423A-8A75-8F752127C19D}" dt="2021-06-09T14:40:40.152" v="762" actId="20577"/>
          <ac:spMkLst>
            <pc:docMk/>
            <pc:sldMk cId="200986483" sldId="5075"/>
            <ac:spMk id="10" creationId="{00000000-0000-0000-0000-000000000000}"/>
          </ac:spMkLst>
        </pc:spChg>
        <pc:spChg chg="mod">
          <ac:chgData name="Chris Speller" userId="0a97f007-b978-4543-a8a0-9ee0abccdf0a" providerId="ADAL" clId="{05FB46CD-E4FC-423A-8A75-8F752127C19D}" dt="2021-06-09T14:40:45.766" v="768" actId="20577"/>
          <ac:spMkLst>
            <pc:docMk/>
            <pc:sldMk cId="200986483" sldId="5075"/>
            <ac:spMk id="11" creationId="{00000000-0000-0000-0000-000000000000}"/>
          </ac:spMkLst>
        </pc:spChg>
        <pc:spChg chg="mod">
          <ac:chgData name="Chris Speller" userId="0a97f007-b978-4543-a8a0-9ee0abccdf0a" providerId="ADAL" clId="{05FB46CD-E4FC-423A-8A75-8F752127C19D}" dt="2021-06-09T14:41:51.113" v="791" actId="20577"/>
          <ac:spMkLst>
            <pc:docMk/>
            <pc:sldMk cId="200986483" sldId="5075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05FB46CD-E4FC-423A-8A75-8F752127C19D}" dt="2021-06-09T14:40:43.982" v="763" actId="478"/>
          <ac:picMkLst>
            <pc:docMk/>
            <pc:sldMk cId="200986483" sldId="5075"/>
            <ac:picMk id="2" creationId="{F2274D63-F25F-47FB-80E8-65E37528BABB}"/>
          </ac:picMkLst>
        </pc:picChg>
        <pc:picChg chg="add del mod">
          <ac:chgData name="Chris Speller" userId="0a97f007-b978-4543-a8a0-9ee0abccdf0a" providerId="ADAL" clId="{05FB46CD-E4FC-423A-8A75-8F752127C19D}" dt="2021-06-09T14:41:31.605" v="778" actId="478"/>
          <ac:picMkLst>
            <pc:docMk/>
            <pc:sldMk cId="200986483" sldId="5075"/>
            <ac:picMk id="3" creationId="{C158CE00-C841-45F9-BAF5-90D4B87C3871}"/>
          </ac:picMkLst>
        </pc:picChg>
        <pc:picChg chg="add del mod">
          <ac:chgData name="Chris Speller" userId="0a97f007-b978-4543-a8a0-9ee0abccdf0a" providerId="ADAL" clId="{05FB46CD-E4FC-423A-8A75-8F752127C19D}" dt="2021-06-09T14:42:23.136" v="796" actId="478"/>
          <ac:picMkLst>
            <pc:docMk/>
            <pc:sldMk cId="200986483" sldId="5075"/>
            <ac:picMk id="6" creationId="{176F93E5-AA60-4EBA-AA52-33B18DC55003}"/>
          </ac:picMkLst>
        </pc:picChg>
        <pc:picChg chg="add mod">
          <ac:chgData name="Chris Speller" userId="0a97f007-b978-4543-a8a0-9ee0abccdf0a" providerId="ADAL" clId="{05FB46CD-E4FC-423A-8A75-8F752127C19D}" dt="2021-06-09T14:42:54.220" v="813" actId="1076"/>
          <ac:picMkLst>
            <pc:docMk/>
            <pc:sldMk cId="200986483" sldId="5075"/>
            <ac:picMk id="7" creationId="{73558115-1643-4302-A7AA-D0E1E5FBD6A3}"/>
          </ac:picMkLst>
        </pc:picChg>
        <pc:picChg chg="add mod">
          <ac:chgData name="Chris Speller" userId="0a97f007-b978-4543-a8a0-9ee0abccdf0a" providerId="ADAL" clId="{05FB46CD-E4FC-423A-8A75-8F752127C19D}" dt="2021-06-09T14:42:42.083" v="806" actId="1076"/>
          <ac:picMkLst>
            <pc:docMk/>
            <pc:sldMk cId="200986483" sldId="5075"/>
            <ac:picMk id="12" creationId="{9B842B9F-6F25-44B5-A5A5-AAE1D9B39FE8}"/>
          </ac:picMkLst>
        </pc:picChg>
      </pc:sldChg>
    </pc:docChg>
  </pc:docChgLst>
  <pc:docChgLst>
    <pc:chgData name="Chris Speller" userId="0a97f007-b978-4543-a8a0-9ee0abccdf0a" providerId="ADAL" clId="{93D2D15A-E28F-4ABA-BB1F-9DCE96F9CE67}"/>
    <pc:docChg chg="undo custSel addSld delSld modSld sldOrd">
      <pc:chgData name="Chris Speller" userId="0a97f007-b978-4543-a8a0-9ee0abccdf0a" providerId="ADAL" clId="{93D2D15A-E28F-4ABA-BB1F-9DCE96F9CE67}" dt="2021-03-04T14:29:21.890" v="13126" actId="20577"/>
      <pc:docMkLst>
        <pc:docMk/>
      </pc:docMkLst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846354866" sldId="257"/>
        </pc:sldMkLst>
      </pc:sldChg>
      <pc:sldChg chg="del">
        <pc:chgData name="Chris Speller" userId="0a97f007-b978-4543-a8a0-9ee0abccdf0a" providerId="ADAL" clId="{93D2D15A-E28F-4ABA-BB1F-9DCE96F9CE67}" dt="2020-12-29T18:12:09.176" v="0" actId="47"/>
        <pc:sldMkLst>
          <pc:docMk/>
          <pc:sldMk cId="3202769435" sldId="1026"/>
        </pc:sldMkLst>
      </pc:sldChg>
      <pc:sldChg chg="modSp add del mod ord">
        <pc:chgData name="Chris Speller" userId="0a97f007-b978-4543-a8a0-9ee0abccdf0a" providerId="ADAL" clId="{93D2D15A-E28F-4ABA-BB1F-9DCE96F9CE67}" dt="2021-01-14T10:27:40.293" v="12664" actId="20577"/>
        <pc:sldMkLst>
          <pc:docMk/>
          <pc:sldMk cId="3485536045" sldId="1722"/>
        </pc:sldMkLst>
        <pc:spChg chg="mod">
          <ac:chgData name="Chris Speller" userId="0a97f007-b978-4543-a8a0-9ee0abccdf0a" providerId="ADAL" clId="{93D2D15A-E28F-4ABA-BB1F-9DCE96F9CE67}" dt="2021-01-14T10:27:40.293" v="12664" actId="20577"/>
          <ac:spMkLst>
            <pc:docMk/>
            <pc:sldMk cId="3485536045" sldId="1722"/>
            <ac:spMk id="3" creationId="{B6D80B94-5158-482D-A593-76EB398ACE3A}"/>
          </ac:spMkLst>
        </pc:spChg>
      </pc:sldChg>
      <pc:sldChg chg="add del ord">
        <pc:chgData name="Chris Speller" userId="0a97f007-b978-4543-a8a0-9ee0abccdf0a" providerId="ADAL" clId="{93D2D15A-E28F-4ABA-BB1F-9DCE96F9CE67}" dt="2021-01-14T10:22:13.674" v="12661"/>
        <pc:sldMkLst>
          <pc:docMk/>
          <pc:sldMk cId="41364509" sldId="240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311115381" sldId="418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859969673" sldId="418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634474483" sldId="4183"/>
        </pc:sldMkLst>
      </pc:sldChg>
      <pc:sldChg chg="delSp modSp mod">
        <pc:chgData name="Chris Speller" userId="0a97f007-b978-4543-a8a0-9ee0abccdf0a" providerId="ADAL" clId="{93D2D15A-E28F-4ABA-BB1F-9DCE96F9CE67}" dt="2021-01-14T10:28:18.173" v="12666" actId="6549"/>
        <pc:sldMkLst>
          <pc:docMk/>
          <pc:sldMk cId="2155331150" sldId="4184"/>
        </pc:sldMkLst>
        <pc:spChg chg="mod">
          <ac:chgData name="Chris Speller" userId="0a97f007-b978-4543-a8a0-9ee0abccdf0a" providerId="ADAL" clId="{93D2D15A-E28F-4ABA-BB1F-9DCE96F9CE67}" dt="2021-01-14T10:28:18.173" v="12666" actId="6549"/>
          <ac:spMkLst>
            <pc:docMk/>
            <pc:sldMk cId="2155331150" sldId="4184"/>
            <ac:spMk id="2" creationId="{00000000-0000-0000-0000-000000000000}"/>
          </ac:spMkLst>
        </pc:spChg>
        <pc:spChg chg="del">
          <ac:chgData name="Chris Speller" userId="0a97f007-b978-4543-a8a0-9ee0abccdf0a" providerId="ADAL" clId="{93D2D15A-E28F-4ABA-BB1F-9DCE96F9CE67}" dt="2020-12-29T18:24:11.380" v="3" actId="478"/>
          <ac:spMkLst>
            <pc:docMk/>
            <pc:sldMk cId="2155331150" sldId="4184"/>
            <ac:spMk id="4" creationId="{CA12FE76-5CF5-4D77-BD77-246AEA852914}"/>
          </ac:spMkLst>
        </pc:spChg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017996368" sldId="418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718755551" sldId="418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484740047" sldId="419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526310810" sldId="419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50495019" sldId="419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29193138" sldId="419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15729265" sldId="419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996726411" sldId="420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934690791" sldId="420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400306813" sldId="420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146458024" sldId="420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607798742" sldId="420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509414811" sldId="420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844530125" sldId="420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164783722" sldId="421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154510305" sldId="421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265337172" sldId="421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273401380" sldId="421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796380717" sldId="421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514284534" sldId="421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875288354" sldId="422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086491071" sldId="422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971975569" sldId="422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38593035" sldId="422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725842732" sldId="422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147962238" sldId="422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468392918" sldId="422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695470637" sldId="422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247887021" sldId="422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38976053" sldId="422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552467653" sldId="423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951675950" sldId="423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93477359" sldId="423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98302091" sldId="423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327949606" sldId="423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338135608" sldId="423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326625730" sldId="423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724026175" sldId="423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243191301" sldId="423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039522617" sldId="423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58264975" sldId="424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125408918" sldId="424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836444367" sldId="424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41646211" sldId="424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817507201" sldId="424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354366734" sldId="424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186397201" sldId="424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710331797" sldId="424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223318569" sldId="424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837037893" sldId="424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224120657" sldId="425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717571408" sldId="425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23940997" sldId="425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338014658" sldId="425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616660796" sldId="425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177198245" sldId="425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264084750" sldId="425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091461241" sldId="425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880240341" sldId="425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902792200" sldId="425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108722511" sldId="426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21303755" sldId="426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0781524" sldId="426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46190295" sldId="426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757040990" sldId="426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403810658" sldId="426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575460123" sldId="426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80948181" sldId="426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913860632" sldId="426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001421036" sldId="426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57395919" sldId="427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120832599" sldId="427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483679848" sldId="427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806744597" sldId="427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630231074" sldId="427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600640039" sldId="427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619091561" sldId="427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999125335" sldId="427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952130618" sldId="427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239581193" sldId="427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621946412" sldId="428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461866022" sldId="428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646568035" sldId="428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824125664" sldId="428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87364026" sldId="428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641594149" sldId="428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426369019" sldId="428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54046565" sldId="428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277725251" sldId="428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642434324" sldId="428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32099813" sldId="429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773265155" sldId="429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593446486" sldId="429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495672583" sldId="4293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113508000" sldId="4294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491669538" sldId="4295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04467537" sldId="4296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940237595" sldId="4297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191533945" sldId="4298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031719662" sldId="4299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481373174" sldId="4300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2261699720" sldId="4301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1724463117" sldId="4302"/>
        </pc:sldMkLst>
      </pc:sldChg>
      <pc:sldChg chg="del">
        <pc:chgData name="Chris Speller" userId="0a97f007-b978-4543-a8a0-9ee0abccdf0a" providerId="ADAL" clId="{93D2D15A-E28F-4ABA-BB1F-9DCE96F9CE67}" dt="2020-12-29T18:12:47.801" v="2" actId="47"/>
        <pc:sldMkLst>
          <pc:docMk/>
          <pc:sldMk cId="37996205" sldId="430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364673547" sldId="439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301425934" sldId="439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023690049" sldId="439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837119314" sldId="439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416138487" sldId="439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266814652" sldId="439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922141106" sldId="439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402066931" sldId="439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102650517" sldId="439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243494729" sldId="440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639569478" sldId="440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663628105" sldId="440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206643968" sldId="440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498054120" sldId="440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783018296" sldId="440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368733668" sldId="440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073387046" sldId="440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949059855" sldId="440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37411690" sldId="440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168183566" sldId="441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797038699" sldId="441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835927734" sldId="441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702499310" sldId="441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669340571" sldId="441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913574990" sldId="441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326569188" sldId="441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881736467" sldId="441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413896654" sldId="441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45836306" sldId="441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596998223" sldId="442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900004854" sldId="442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226592595" sldId="442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957025019" sldId="442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407351042" sldId="442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709837419" sldId="442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63534427" sldId="442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997757150" sldId="442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295176525" sldId="442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925667025" sldId="443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857283245" sldId="443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567909976" sldId="443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794861590" sldId="443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66129526" sldId="443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86591363" sldId="443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088572459" sldId="443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830787098" sldId="443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194105996" sldId="443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477696220" sldId="443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199036658" sldId="444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001526504" sldId="444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641050545" sldId="444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063539654" sldId="444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630815469" sldId="444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402562626" sldId="444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93964010" sldId="444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165084332" sldId="444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313347865" sldId="444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295039292" sldId="444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760713673" sldId="445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076423559" sldId="445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778617228" sldId="445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51150910" sldId="445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789857523" sldId="445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639811276" sldId="445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78819167" sldId="445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632075523" sldId="445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017300113" sldId="445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157094142" sldId="445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836499602" sldId="446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100082424" sldId="446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901149098" sldId="446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496540759" sldId="446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521015681" sldId="446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078316437" sldId="446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65240996" sldId="446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956989432" sldId="446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825312396" sldId="446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679515247" sldId="446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525416396" sldId="447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291085552" sldId="447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94496497" sldId="447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635894632" sldId="447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312607723" sldId="447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506666490" sldId="447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161152290" sldId="447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548903106" sldId="447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727745820" sldId="447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22331135" sldId="447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855453669" sldId="448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18345691" sldId="448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746085451" sldId="448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263621018" sldId="448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919243237" sldId="448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67271085" sldId="448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640440858" sldId="4486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2834651553" sldId="4487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987378292" sldId="4488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258220838" sldId="4489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371251712" sldId="4490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027787310" sldId="4491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4000840487" sldId="4492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907785458" sldId="4493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418058598" sldId="4494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3469972001" sldId="4495"/>
        </pc:sldMkLst>
      </pc:sldChg>
      <pc:sldChg chg="del">
        <pc:chgData name="Chris Speller" userId="0a97f007-b978-4543-a8a0-9ee0abccdf0a" providerId="ADAL" clId="{93D2D15A-E28F-4ABA-BB1F-9DCE96F9CE67}" dt="2020-12-29T18:12:22.711" v="1" actId="47"/>
        <pc:sldMkLst>
          <pc:docMk/>
          <pc:sldMk cId="1108674935" sldId="4496"/>
        </pc:sldMkLst>
      </pc:sldChg>
      <pc:sldChg chg="modSp">
        <pc:chgData name="Chris Speller" userId="0a97f007-b978-4543-a8a0-9ee0abccdf0a" providerId="ADAL" clId="{93D2D15A-E28F-4ABA-BB1F-9DCE96F9CE67}" dt="2021-01-14T10:30:15.423" v="12669" actId="403"/>
        <pc:sldMkLst>
          <pc:docMk/>
          <pc:sldMk cId="2096818477" sldId="4500"/>
        </pc:sldMkLst>
        <pc:spChg chg="mod">
          <ac:chgData name="Chris Speller" userId="0a97f007-b978-4543-a8a0-9ee0abccdf0a" providerId="ADAL" clId="{93D2D15A-E28F-4ABA-BB1F-9DCE96F9CE67}" dt="2021-01-14T10:30:15.423" v="12669" actId="403"/>
          <ac:spMkLst>
            <pc:docMk/>
            <pc:sldMk cId="2096818477" sldId="4500"/>
            <ac:spMk id="10" creationId="{00000000-0000-0000-0000-000000000000}"/>
          </ac:spMkLst>
        </pc:spChg>
      </pc:sldChg>
      <pc:sldChg chg="modSp">
        <pc:chgData name="Chris Speller" userId="0a97f007-b978-4543-a8a0-9ee0abccdf0a" providerId="ADAL" clId="{93D2D15A-E28F-4ABA-BB1F-9DCE96F9CE67}" dt="2021-02-09T12:13:08.565" v="13103" actId="20577"/>
        <pc:sldMkLst>
          <pc:docMk/>
          <pc:sldMk cId="416542447" sldId="4674"/>
        </pc:sldMkLst>
        <pc:spChg chg="mod">
          <ac:chgData name="Chris Speller" userId="0a97f007-b978-4543-a8a0-9ee0abccdf0a" providerId="ADAL" clId="{93D2D15A-E28F-4ABA-BB1F-9DCE96F9CE67}" dt="2021-02-09T12:13:08.565" v="13103" actId="20577"/>
          <ac:spMkLst>
            <pc:docMk/>
            <pc:sldMk cId="416542447" sldId="4674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93D2D15A-E28F-4ABA-BB1F-9DCE96F9CE67}" dt="2021-01-14T10:29:57.712" v="12667" actId="1076"/>
        <pc:sldMkLst>
          <pc:docMk/>
          <pc:sldMk cId="2916927005" sldId="4682"/>
        </pc:sldMkLst>
        <pc:spChg chg="mod">
          <ac:chgData name="Chris Speller" userId="0a97f007-b978-4543-a8a0-9ee0abccdf0a" providerId="ADAL" clId="{93D2D15A-E28F-4ABA-BB1F-9DCE96F9CE67}" dt="2021-01-14T10:29:57.712" v="12667" actId="1076"/>
          <ac:spMkLst>
            <pc:docMk/>
            <pc:sldMk cId="2916927005" sldId="4682"/>
            <ac:spMk id="12" creationId="{00000000-0000-0000-0000-000000000000}"/>
          </ac:spMkLst>
        </pc:spChg>
      </pc:sldChg>
      <pc:sldChg chg="modSp mod">
        <pc:chgData name="Chris Speller" userId="0a97f007-b978-4543-a8a0-9ee0abccdf0a" providerId="ADAL" clId="{93D2D15A-E28F-4ABA-BB1F-9DCE96F9CE67}" dt="2021-02-09T12:15:37.347" v="13124" actId="6549"/>
        <pc:sldMkLst>
          <pc:docMk/>
          <pc:sldMk cId="3191153721" sldId="4695"/>
        </pc:sldMkLst>
        <pc:spChg chg="mod">
          <ac:chgData name="Chris Speller" userId="0a97f007-b978-4543-a8a0-9ee0abccdf0a" providerId="ADAL" clId="{93D2D15A-E28F-4ABA-BB1F-9DCE96F9CE67}" dt="2021-02-09T12:15:13.814" v="13111" actId="20577"/>
          <ac:spMkLst>
            <pc:docMk/>
            <pc:sldMk cId="3191153721" sldId="469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2-09T12:15:37.347" v="13124" actId="6549"/>
          <ac:spMkLst>
            <pc:docMk/>
            <pc:sldMk cId="3191153721" sldId="4695"/>
            <ac:spMk id="11" creationId="{00000000-0000-0000-0000-000000000000}"/>
          </ac:spMkLst>
        </pc:spChg>
      </pc:sldChg>
      <pc:sldChg chg="modSp mod">
        <pc:chgData name="Chris Speller" userId="0a97f007-b978-4543-a8a0-9ee0abccdf0a" providerId="ADAL" clId="{93D2D15A-E28F-4ABA-BB1F-9DCE96F9CE67}" dt="2021-01-18T15:07:37.585" v="12734" actId="1076"/>
        <pc:sldMkLst>
          <pc:docMk/>
          <pc:sldMk cId="2413542146" sldId="4802"/>
        </pc:sldMkLst>
        <pc:spChg chg="mod">
          <ac:chgData name="Chris Speller" userId="0a97f007-b978-4543-a8a0-9ee0abccdf0a" providerId="ADAL" clId="{93D2D15A-E28F-4ABA-BB1F-9DCE96F9CE67}" dt="2021-01-18T13:19:11.063" v="12730" actId="20577"/>
          <ac:spMkLst>
            <pc:docMk/>
            <pc:sldMk cId="2413542146" sldId="480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8T15:07:36.282" v="12733" actId="1076"/>
          <ac:spMkLst>
            <pc:docMk/>
            <pc:sldMk cId="2413542146" sldId="4802"/>
            <ac:spMk id="12" creationId="{46638367-ABFE-4436-B9AD-9F5B51FD83A4}"/>
          </ac:spMkLst>
        </pc:spChg>
        <pc:picChg chg="mod">
          <ac:chgData name="Chris Speller" userId="0a97f007-b978-4543-a8a0-9ee0abccdf0a" providerId="ADAL" clId="{93D2D15A-E28F-4ABA-BB1F-9DCE96F9CE67}" dt="2021-01-18T15:07:37.585" v="12734" actId="1076"/>
          <ac:picMkLst>
            <pc:docMk/>
            <pc:sldMk cId="2413542146" sldId="4802"/>
            <ac:picMk id="3" creationId="{FF2FE335-D2D8-416B-A508-3512887E8C7F}"/>
          </ac:picMkLst>
        </pc:picChg>
      </pc:sldChg>
      <pc:sldChg chg="modSp mod">
        <pc:chgData name="Chris Speller" userId="0a97f007-b978-4543-a8a0-9ee0abccdf0a" providerId="ADAL" clId="{93D2D15A-E28F-4ABA-BB1F-9DCE96F9CE67}" dt="2021-01-18T15:07:40.136" v="12735" actId="1076"/>
        <pc:sldMkLst>
          <pc:docMk/>
          <pc:sldMk cId="698886428" sldId="4803"/>
        </pc:sldMkLst>
        <pc:spChg chg="mod">
          <ac:chgData name="Chris Speller" userId="0a97f007-b978-4543-a8a0-9ee0abccdf0a" providerId="ADAL" clId="{93D2D15A-E28F-4ABA-BB1F-9DCE96F9CE67}" dt="2021-01-18T15:07:40.136" v="12735" actId="1076"/>
          <ac:spMkLst>
            <pc:docMk/>
            <pc:sldMk cId="698886428" sldId="4803"/>
            <ac:spMk id="12" creationId="{46638367-ABFE-4436-B9AD-9F5B51FD83A4}"/>
          </ac:spMkLst>
        </pc:spChg>
      </pc:sldChg>
      <pc:sldChg chg="modSp">
        <pc:chgData name="Chris Speller" userId="0a97f007-b978-4543-a8a0-9ee0abccdf0a" providerId="ADAL" clId="{93D2D15A-E28F-4ABA-BB1F-9DCE96F9CE67}" dt="2021-01-19T10:38:29.695" v="12738" actId="20577"/>
        <pc:sldMkLst>
          <pc:docMk/>
          <pc:sldMk cId="2929586724" sldId="4809"/>
        </pc:sldMkLst>
        <pc:spChg chg="mod">
          <ac:chgData name="Chris Speller" userId="0a97f007-b978-4543-a8a0-9ee0abccdf0a" providerId="ADAL" clId="{93D2D15A-E28F-4ABA-BB1F-9DCE96F9CE67}" dt="2021-01-19T10:38:29.695" v="12738" actId="20577"/>
          <ac:spMkLst>
            <pc:docMk/>
            <pc:sldMk cId="2929586724" sldId="4809"/>
            <ac:spMk id="10" creationId="{00000000-0000-0000-0000-000000000000}"/>
          </ac:spMkLst>
        </pc:spChg>
      </pc:sldChg>
      <pc:sldChg chg="modSp">
        <pc:chgData name="Chris Speller" userId="0a97f007-b978-4543-a8a0-9ee0abccdf0a" providerId="ADAL" clId="{93D2D15A-E28F-4ABA-BB1F-9DCE96F9CE67}" dt="2021-01-22T10:35:46.127" v="12753" actId="20577"/>
        <pc:sldMkLst>
          <pc:docMk/>
          <pc:sldMk cId="2035149378" sldId="4818"/>
        </pc:sldMkLst>
        <pc:spChg chg="mod">
          <ac:chgData name="Chris Speller" userId="0a97f007-b978-4543-a8a0-9ee0abccdf0a" providerId="ADAL" clId="{93D2D15A-E28F-4ABA-BB1F-9DCE96F9CE67}" dt="2021-01-22T10:35:46.127" v="12753" actId="20577"/>
          <ac:spMkLst>
            <pc:docMk/>
            <pc:sldMk cId="2035149378" sldId="481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20T10:34:44.704" v="12748" actId="20577"/>
          <ac:spMkLst>
            <pc:docMk/>
            <pc:sldMk cId="2035149378" sldId="4818"/>
            <ac:spMk id="12" creationId="{C89FE778-46E2-4F2F-A6BE-C987CA8E0656}"/>
          </ac:spMkLst>
        </pc:spChg>
      </pc:sldChg>
      <pc:sldChg chg="modSp mod">
        <pc:chgData name="Chris Speller" userId="0a97f007-b978-4543-a8a0-9ee0abccdf0a" providerId="ADAL" clId="{93D2D15A-E28F-4ABA-BB1F-9DCE96F9CE67}" dt="2021-01-26T08:53:34.218" v="12785" actId="1076"/>
        <pc:sldMkLst>
          <pc:docMk/>
          <pc:sldMk cId="2897857774" sldId="4823"/>
        </pc:sldMkLst>
        <pc:spChg chg="mod">
          <ac:chgData name="Chris Speller" userId="0a97f007-b978-4543-a8a0-9ee0abccdf0a" providerId="ADAL" clId="{93D2D15A-E28F-4ABA-BB1F-9DCE96F9CE67}" dt="2021-01-26T08:53:28.626" v="12778" actId="20577"/>
          <ac:spMkLst>
            <pc:docMk/>
            <pc:sldMk cId="2897857774" sldId="482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26T08:53:31.816" v="12784" actId="20577"/>
          <ac:spMkLst>
            <pc:docMk/>
            <pc:sldMk cId="2897857774" sldId="482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26T08:53:34.218" v="12785" actId="1076"/>
          <ac:spMkLst>
            <pc:docMk/>
            <pc:sldMk cId="2897857774" sldId="4823"/>
            <ac:spMk id="13" creationId="{2507DA73-C2D2-46BC-952C-9230E7B9C1D1}"/>
          </ac:spMkLst>
        </pc:spChg>
      </pc:sldChg>
      <pc:sldChg chg="modSp">
        <pc:chgData name="Chris Speller" userId="0a97f007-b978-4543-a8a0-9ee0abccdf0a" providerId="ADAL" clId="{93D2D15A-E28F-4ABA-BB1F-9DCE96F9CE67}" dt="2021-02-05T16:22:51.643" v="13101" actId="20577"/>
        <pc:sldMkLst>
          <pc:docMk/>
          <pc:sldMk cId="1017759293" sldId="4914"/>
        </pc:sldMkLst>
        <pc:spChg chg="mod">
          <ac:chgData name="Chris Speller" userId="0a97f007-b978-4543-a8a0-9ee0abccdf0a" providerId="ADAL" clId="{93D2D15A-E28F-4ABA-BB1F-9DCE96F9CE67}" dt="2021-02-05T16:22:51.643" v="13101" actId="20577"/>
          <ac:spMkLst>
            <pc:docMk/>
            <pc:sldMk cId="1017759293" sldId="4914"/>
            <ac:spMk id="13" creationId="{2507DA73-C2D2-46BC-952C-9230E7B9C1D1}"/>
          </ac:spMkLst>
        </pc:spChg>
      </pc:sldChg>
      <pc:sldChg chg="modSp">
        <pc:chgData name="Chris Speller" userId="0a97f007-b978-4543-a8a0-9ee0abccdf0a" providerId="ADAL" clId="{93D2D15A-E28F-4ABA-BB1F-9DCE96F9CE67}" dt="2020-12-30T16:58:23.491" v="972" actId="16959"/>
        <pc:sldMkLst>
          <pc:docMk/>
          <pc:sldMk cId="2869881280" sldId="4926"/>
        </pc:sldMkLst>
        <pc:spChg chg="mod">
          <ac:chgData name="Chris Speller" userId="0a97f007-b978-4543-a8a0-9ee0abccdf0a" providerId="ADAL" clId="{93D2D15A-E28F-4ABA-BB1F-9DCE96F9CE67}" dt="2020-12-30T16:58:23.491" v="972" actId="16959"/>
          <ac:spMkLst>
            <pc:docMk/>
            <pc:sldMk cId="2869881280" sldId="4926"/>
            <ac:spMk id="13" creationId="{2507DA73-C2D2-46BC-952C-9230E7B9C1D1}"/>
          </ac:spMkLst>
        </pc:spChg>
      </pc:sldChg>
      <pc:sldChg chg="addSp delSp modSp add mod ord">
        <pc:chgData name="Chris Speller" userId="0a97f007-b978-4543-a8a0-9ee0abccdf0a" providerId="ADAL" clId="{93D2D15A-E28F-4ABA-BB1F-9DCE96F9CE67}" dt="2020-12-30T16:47:33.922" v="463" actId="478"/>
        <pc:sldMkLst>
          <pc:docMk/>
          <pc:sldMk cId="4262680652" sldId="4927"/>
        </pc:sldMkLst>
        <pc:spChg chg="mod">
          <ac:chgData name="Chris Speller" userId="0a97f007-b978-4543-a8a0-9ee0abccdf0a" providerId="ADAL" clId="{93D2D15A-E28F-4ABA-BB1F-9DCE96F9CE67}" dt="2020-12-29T18:46:59.546" v="454" actId="122"/>
          <ac:spMkLst>
            <pc:docMk/>
            <pc:sldMk cId="4262680652" sldId="492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29T18:47:09.776" v="460" actId="6549"/>
          <ac:spMkLst>
            <pc:docMk/>
            <pc:sldMk cId="4262680652" sldId="492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29T18:41:48.563" v="440" actId="404"/>
          <ac:spMkLst>
            <pc:docMk/>
            <pc:sldMk cId="4262680652" sldId="4927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0-12-30T16:47:33.922" v="463" actId="478"/>
          <ac:picMkLst>
            <pc:docMk/>
            <pc:sldMk cId="4262680652" sldId="4927"/>
            <ac:picMk id="12" creationId="{A78C404F-26D0-47DF-960D-A94C0B278922}"/>
          </ac:picMkLst>
        </pc:picChg>
      </pc:sldChg>
      <pc:sldChg chg="modSp add mod modAnim">
        <pc:chgData name="Chris Speller" userId="0a97f007-b978-4543-a8a0-9ee0abccdf0a" providerId="ADAL" clId="{93D2D15A-E28F-4ABA-BB1F-9DCE96F9CE67}" dt="2020-12-29T18:36:49.829" v="158" actId="120"/>
        <pc:sldMkLst>
          <pc:docMk/>
          <pc:sldMk cId="4095716835" sldId="4928"/>
        </pc:sldMkLst>
        <pc:spChg chg="mod">
          <ac:chgData name="Chris Speller" userId="0a97f007-b978-4543-a8a0-9ee0abccdf0a" providerId="ADAL" clId="{93D2D15A-E28F-4ABA-BB1F-9DCE96F9CE67}" dt="2020-12-29T18:35:37.235" v="42" actId="20577"/>
          <ac:spMkLst>
            <pc:docMk/>
            <pc:sldMk cId="4095716835" sldId="492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29T18:35:48.671" v="48" actId="20577"/>
          <ac:spMkLst>
            <pc:docMk/>
            <pc:sldMk cId="4095716835" sldId="492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29T18:36:49.829" v="158" actId="120"/>
          <ac:spMkLst>
            <pc:docMk/>
            <pc:sldMk cId="4095716835" sldId="4928"/>
            <ac:spMk id="13" creationId="{2507DA73-C2D2-46BC-952C-9230E7B9C1D1}"/>
          </ac:spMkLst>
        </pc:spChg>
      </pc:sldChg>
      <pc:sldChg chg="delSp modSp add mod modAnim">
        <pc:chgData name="Chris Speller" userId="0a97f007-b978-4543-a8a0-9ee0abccdf0a" providerId="ADAL" clId="{93D2D15A-E28F-4ABA-BB1F-9DCE96F9CE67}" dt="2020-12-30T16:54:25.690" v="833" actId="120"/>
        <pc:sldMkLst>
          <pc:docMk/>
          <pc:sldMk cId="2274502034" sldId="4929"/>
        </pc:sldMkLst>
        <pc:spChg chg="mod">
          <ac:chgData name="Chris Speller" userId="0a97f007-b978-4543-a8a0-9ee0abccdf0a" providerId="ADAL" clId="{93D2D15A-E28F-4ABA-BB1F-9DCE96F9CE67}" dt="2020-12-30T16:54:07.676" v="819" actId="20577"/>
          <ac:spMkLst>
            <pc:docMk/>
            <pc:sldMk cId="2274502034" sldId="492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6:54:10.500" v="820" actId="20577"/>
          <ac:spMkLst>
            <pc:docMk/>
            <pc:sldMk cId="2274502034" sldId="492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6:54:25.690" v="833" actId="120"/>
          <ac:spMkLst>
            <pc:docMk/>
            <pc:sldMk cId="2274502034" sldId="4929"/>
            <ac:spMk id="13" creationId="{2507DA73-C2D2-46BC-952C-9230E7B9C1D1}"/>
          </ac:spMkLst>
        </pc:spChg>
        <pc:picChg chg="del mod">
          <ac:chgData name="Chris Speller" userId="0a97f007-b978-4543-a8a0-9ee0abccdf0a" providerId="ADAL" clId="{93D2D15A-E28F-4ABA-BB1F-9DCE96F9CE67}" dt="2020-12-30T16:51:06.996" v="790" actId="478"/>
          <ac:picMkLst>
            <pc:docMk/>
            <pc:sldMk cId="2274502034" sldId="4929"/>
            <ac:picMk id="12" creationId="{A78C404F-26D0-47DF-960D-A94C0B278922}"/>
          </ac:picMkLst>
        </pc:picChg>
      </pc:sldChg>
      <pc:sldChg chg="addSp delSp modSp add mod delAnim modAnim">
        <pc:chgData name="Chris Speller" userId="0a97f007-b978-4543-a8a0-9ee0abccdf0a" providerId="ADAL" clId="{93D2D15A-E28F-4ABA-BB1F-9DCE96F9CE67}" dt="2020-12-30T16:56:33.841" v="902" actId="20577"/>
        <pc:sldMkLst>
          <pc:docMk/>
          <pc:sldMk cId="28731962" sldId="4930"/>
        </pc:sldMkLst>
        <pc:spChg chg="mod">
          <ac:chgData name="Chris Speller" userId="0a97f007-b978-4543-a8a0-9ee0abccdf0a" providerId="ADAL" clId="{93D2D15A-E28F-4ABA-BB1F-9DCE96F9CE67}" dt="2020-12-30T16:54:01.660" v="817" actId="20577"/>
          <ac:spMkLst>
            <pc:docMk/>
            <pc:sldMk cId="28731962" sldId="493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6:54:04.366" v="818" actId="20577"/>
          <ac:spMkLst>
            <pc:docMk/>
            <pc:sldMk cId="28731962" sldId="4930"/>
            <ac:spMk id="11" creationId="{00000000-0000-0000-0000-000000000000}"/>
          </ac:spMkLst>
        </pc:spChg>
        <pc:spChg chg="add mod">
          <ac:chgData name="Chris Speller" userId="0a97f007-b978-4543-a8a0-9ee0abccdf0a" providerId="ADAL" clId="{93D2D15A-E28F-4ABA-BB1F-9DCE96F9CE67}" dt="2020-12-30T16:56:33.841" v="902" actId="20577"/>
          <ac:spMkLst>
            <pc:docMk/>
            <pc:sldMk cId="28731962" sldId="4930"/>
            <ac:spMk id="12" creationId="{A495424C-E66A-4431-AA37-4A9FF87D4770}"/>
          </ac:spMkLst>
        </pc:spChg>
        <pc:spChg chg="del">
          <ac:chgData name="Chris Speller" userId="0a97f007-b978-4543-a8a0-9ee0abccdf0a" providerId="ADAL" clId="{93D2D15A-E28F-4ABA-BB1F-9DCE96F9CE67}" dt="2020-12-30T16:54:30.712" v="835" actId="478"/>
          <ac:spMkLst>
            <pc:docMk/>
            <pc:sldMk cId="28731962" sldId="4930"/>
            <ac:spMk id="13" creationId="{2507DA73-C2D2-46BC-952C-9230E7B9C1D1}"/>
          </ac:spMkLst>
        </pc:spChg>
      </pc:sldChg>
      <pc:sldChg chg="addSp delSp modSp add mod delAnim modAnim">
        <pc:chgData name="Chris Speller" userId="0a97f007-b978-4543-a8a0-9ee0abccdf0a" providerId="ADAL" clId="{93D2D15A-E28F-4ABA-BB1F-9DCE96F9CE67}" dt="2020-12-30T16:59:17.073" v="1002" actId="20577"/>
        <pc:sldMkLst>
          <pc:docMk/>
          <pc:sldMk cId="732143137" sldId="4931"/>
        </pc:sldMkLst>
        <pc:spChg chg="add mod">
          <ac:chgData name="Chris Speller" userId="0a97f007-b978-4543-a8a0-9ee0abccdf0a" providerId="ADAL" clId="{93D2D15A-E28F-4ABA-BB1F-9DCE96F9CE67}" dt="2020-12-30T16:59:17.073" v="1002" actId="20577"/>
          <ac:spMkLst>
            <pc:docMk/>
            <pc:sldMk cId="732143137" sldId="4931"/>
            <ac:spMk id="12" creationId="{2D9F9481-65BB-4B9B-9776-0462AC56ECC6}"/>
          </ac:spMkLst>
        </pc:spChg>
        <pc:spChg chg="del">
          <ac:chgData name="Chris Speller" userId="0a97f007-b978-4543-a8a0-9ee0abccdf0a" providerId="ADAL" clId="{93D2D15A-E28F-4ABA-BB1F-9DCE96F9CE67}" dt="2020-12-30T16:56:47.100" v="904" actId="478"/>
          <ac:spMkLst>
            <pc:docMk/>
            <pc:sldMk cId="732143137" sldId="4931"/>
            <ac:spMk id="13" creationId="{2507DA73-C2D2-46BC-952C-9230E7B9C1D1}"/>
          </ac:spMkLst>
        </pc:spChg>
      </pc:sldChg>
      <pc:sldChg chg="addSp delSp modSp add mod delAnim modAnim">
        <pc:chgData name="Chris Speller" userId="0a97f007-b978-4543-a8a0-9ee0abccdf0a" providerId="ADAL" clId="{93D2D15A-E28F-4ABA-BB1F-9DCE96F9CE67}" dt="2020-12-30T17:44:17.062" v="1549" actId="1076"/>
        <pc:sldMkLst>
          <pc:docMk/>
          <pc:sldMk cId="4081231109" sldId="4932"/>
        </pc:sldMkLst>
        <pc:spChg chg="mod">
          <ac:chgData name="Chris Speller" userId="0a97f007-b978-4543-a8a0-9ee0abccdf0a" providerId="ADAL" clId="{93D2D15A-E28F-4ABA-BB1F-9DCE96F9CE67}" dt="2020-12-30T17:44:04.787" v="1545" actId="20577"/>
          <ac:spMkLst>
            <pc:docMk/>
            <pc:sldMk cId="4081231109" sldId="493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7:44:12.221" v="1547" actId="20577"/>
          <ac:spMkLst>
            <pc:docMk/>
            <pc:sldMk cId="4081231109" sldId="493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7:44:17.062" v="1549" actId="1076"/>
          <ac:spMkLst>
            <pc:docMk/>
            <pc:sldMk cId="4081231109" sldId="4932"/>
            <ac:spMk id="12" creationId="{2D9F9481-65BB-4B9B-9776-0462AC56ECC6}"/>
          </ac:spMkLst>
        </pc:spChg>
        <pc:picChg chg="add del mod">
          <ac:chgData name="Chris Speller" userId="0a97f007-b978-4543-a8a0-9ee0abccdf0a" providerId="ADAL" clId="{93D2D15A-E28F-4ABA-BB1F-9DCE96F9CE67}" dt="2020-12-30T17:21:51.170" v="1290" actId="478"/>
          <ac:picMkLst>
            <pc:docMk/>
            <pc:sldMk cId="4081231109" sldId="4932"/>
            <ac:picMk id="3" creationId="{05F25139-07E9-48B9-A9D7-78586DAD134A}"/>
          </ac:picMkLst>
        </pc:picChg>
        <pc:picChg chg="add del mod">
          <ac:chgData name="Chris Speller" userId="0a97f007-b978-4543-a8a0-9ee0abccdf0a" providerId="ADAL" clId="{93D2D15A-E28F-4ABA-BB1F-9DCE96F9CE67}" dt="2020-12-30T17:21:13.984" v="1287" actId="478"/>
          <ac:picMkLst>
            <pc:docMk/>
            <pc:sldMk cId="4081231109" sldId="4932"/>
            <ac:picMk id="7" creationId="{DA3BEA82-82AC-412C-9279-98E6F03E5123}"/>
          </ac:picMkLst>
        </pc:picChg>
        <pc:picChg chg="add mod">
          <ac:chgData name="Chris Speller" userId="0a97f007-b978-4543-a8a0-9ee0abccdf0a" providerId="ADAL" clId="{93D2D15A-E28F-4ABA-BB1F-9DCE96F9CE67}" dt="2020-12-30T17:44:14.773" v="1548" actId="1076"/>
          <ac:picMkLst>
            <pc:docMk/>
            <pc:sldMk cId="4081231109" sldId="4932"/>
            <ac:picMk id="14" creationId="{F57F59CE-EDB7-4F4B-BE69-E50D440ADBDF}"/>
          </ac:picMkLst>
        </pc:picChg>
        <pc:picChg chg="add del mod">
          <ac:chgData name="Chris Speller" userId="0a97f007-b978-4543-a8a0-9ee0abccdf0a" providerId="ADAL" clId="{93D2D15A-E28F-4ABA-BB1F-9DCE96F9CE67}" dt="2020-12-30T17:23:22.808" v="1302" actId="478"/>
          <ac:picMkLst>
            <pc:docMk/>
            <pc:sldMk cId="4081231109" sldId="4932"/>
            <ac:picMk id="16" creationId="{500B0019-ECB6-4F99-A408-5FBAD6C6F070}"/>
          </ac:picMkLst>
        </pc:picChg>
        <pc:picChg chg="add mod">
          <ac:chgData name="Chris Speller" userId="0a97f007-b978-4543-a8a0-9ee0abccdf0a" providerId="ADAL" clId="{93D2D15A-E28F-4ABA-BB1F-9DCE96F9CE67}" dt="2020-12-30T17:43:49.697" v="1534" actId="1076"/>
          <ac:picMkLst>
            <pc:docMk/>
            <pc:sldMk cId="4081231109" sldId="4932"/>
            <ac:picMk id="18" creationId="{2D46B18E-C49C-4DD9-A188-D5064DB6132F}"/>
          </ac:picMkLst>
        </pc:picChg>
      </pc:sldChg>
      <pc:sldChg chg="addSp delSp modSp add mod delAnim modAnim">
        <pc:chgData name="Chris Speller" userId="0a97f007-b978-4543-a8a0-9ee0abccdf0a" providerId="ADAL" clId="{93D2D15A-E28F-4ABA-BB1F-9DCE96F9CE67}" dt="2020-12-30T17:43:42.787" v="1532" actId="1076"/>
        <pc:sldMkLst>
          <pc:docMk/>
          <pc:sldMk cId="4010294788" sldId="4933"/>
        </pc:sldMkLst>
        <pc:spChg chg="mod">
          <ac:chgData name="Chris Speller" userId="0a97f007-b978-4543-a8a0-9ee0abccdf0a" providerId="ADAL" clId="{93D2D15A-E28F-4ABA-BB1F-9DCE96F9CE67}" dt="2020-12-30T17:43:25.894" v="1526" actId="6549"/>
          <ac:spMkLst>
            <pc:docMk/>
            <pc:sldMk cId="4010294788" sldId="493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7:43:37.891" v="1529" actId="20577"/>
          <ac:spMkLst>
            <pc:docMk/>
            <pc:sldMk cId="4010294788" sldId="493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7:43:42.787" v="1532" actId="1076"/>
          <ac:spMkLst>
            <pc:docMk/>
            <pc:sldMk cId="4010294788" sldId="4933"/>
            <ac:spMk id="12" creationId="{2D9F9481-65BB-4B9B-9776-0462AC56ECC6}"/>
          </ac:spMkLst>
        </pc:spChg>
        <pc:picChg chg="del mod">
          <ac:chgData name="Chris Speller" userId="0a97f007-b978-4543-a8a0-9ee0abccdf0a" providerId="ADAL" clId="{93D2D15A-E28F-4ABA-BB1F-9DCE96F9CE67}" dt="2020-12-30T17:18:41.437" v="1261" actId="478"/>
          <ac:picMkLst>
            <pc:docMk/>
            <pc:sldMk cId="4010294788" sldId="4933"/>
            <ac:picMk id="3" creationId="{05F25139-07E9-48B9-A9D7-78586DAD134A}"/>
          </ac:picMkLst>
        </pc:picChg>
        <pc:picChg chg="add del mod">
          <ac:chgData name="Chris Speller" userId="0a97f007-b978-4543-a8a0-9ee0abccdf0a" providerId="ADAL" clId="{93D2D15A-E28F-4ABA-BB1F-9DCE96F9CE67}" dt="2020-12-30T17:19:37.323" v="1270" actId="478"/>
          <ac:picMkLst>
            <pc:docMk/>
            <pc:sldMk cId="4010294788" sldId="4933"/>
            <ac:picMk id="6" creationId="{BCEBD9A4-7B1D-471D-8D5C-AFED818F4329}"/>
          </ac:picMkLst>
        </pc:picChg>
        <pc:picChg chg="add del mod">
          <ac:chgData name="Chris Speller" userId="0a97f007-b978-4543-a8a0-9ee0abccdf0a" providerId="ADAL" clId="{93D2D15A-E28F-4ABA-BB1F-9DCE96F9CE67}" dt="2020-12-30T17:35:37.313" v="1419" actId="478"/>
          <ac:picMkLst>
            <pc:docMk/>
            <pc:sldMk cId="4010294788" sldId="4933"/>
            <ac:picMk id="13" creationId="{063AA612-C787-4F81-B378-EDBA9A26F42D}"/>
          </ac:picMkLst>
        </pc:picChg>
        <pc:picChg chg="add del mod">
          <ac:chgData name="Chris Speller" userId="0a97f007-b978-4543-a8a0-9ee0abccdf0a" providerId="ADAL" clId="{93D2D15A-E28F-4ABA-BB1F-9DCE96F9CE67}" dt="2020-12-30T17:35:37.679" v="1420" actId="478"/>
          <ac:picMkLst>
            <pc:docMk/>
            <pc:sldMk cId="4010294788" sldId="4933"/>
            <ac:picMk id="14" creationId="{768D81DF-0F9F-4934-94C8-6DF7D870617D}"/>
          </ac:picMkLst>
        </pc:picChg>
        <pc:picChg chg="add mod">
          <ac:chgData name="Chris Speller" userId="0a97f007-b978-4543-a8a0-9ee0abccdf0a" providerId="ADAL" clId="{93D2D15A-E28F-4ABA-BB1F-9DCE96F9CE67}" dt="2020-12-30T17:43:39.363" v="1530" actId="1076"/>
          <ac:picMkLst>
            <pc:docMk/>
            <pc:sldMk cId="4010294788" sldId="4933"/>
            <ac:picMk id="16" creationId="{070B1066-FBFF-465E-A7D5-A38076499FCD}"/>
          </ac:picMkLst>
        </pc:picChg>
        <pc:picChg chg="add mod">
          <ac:chgData name="Chris Speller" userId="0a97f007-b978-4543-a8a0-9ee0abccdf0a" providerId="ADAL" clId="{93D2D15A-E28F-4ABA-BB1F-9DCE96F9CE67}" dt="2020-12-30T17:43:40.361" v="1531" actId="1076"/>
          <ac:picMkLst>
            <pc:docMk/>
            <pc:sldMk cId="4010294788" sldId="4933"/>
            <ac:picMk id="18" creationId="{3B055717-CC4B-4E97-9B95-331FA1A8DE9F}"/>
          </ac:picMkLst>
        </pc:picChg>
      </pc:sldChg>
      <pc:sldChg chg="addSp delSp modSp add mod delAnim modAnim">
        <pc:chgData name="Chris Speller" userId="0a97f007-b978-4543-a8a0-9ee0abccdf0a" providerId="ADAL" clId="{93D2D15A-E28F-4ABA-BB1F-9DCE96F9CE67}" dt="2020-12-30T17:44:41.053" v="1563" actId="1076"/>
        <pc:sldMkLst>
          <pc:docMk/>
          <pc:sldMk cId="3825412171" sldId="4934"/>
        </pc:sldMkLst>
        <pc:spChg chg="mod">
          <ac:chgData name="Chris Speller" userId="0a97f007-b978-4543-a8a0-9ee0abccdf0a" providerId="ADAL" clId="{93D2D15A-E28F-4ABA-BB1F-9DCE96F9CE67}" dt="2020-12-30T17:44:28.158" v="1558" actId="20577"/>
          <ac:spMkLst>
            <pc:docMk/>
            <pc:sldMk cId="3825412171" sldId="493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7:44:36.373" v="1561" actId="20577"/>
          <ac:spMkLst>
            <pc:docMk/>
            <pc:sldMk cId="3825412171" sldId="493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7:44:41.053" v="1563" actId="1076"/>
          <ac:spMkLst>
            <pc:docMk/>
            <pc:sldMk cId="3825412171" sldId="4934"/>
            <ac:spMk id="12" creationId="{2D9F9481-65BB-4B9B-9776-0462AC56ECC6}"/>
          </ac:spMkLst>
        </pc:spChg>
        <pc:picChg chg="add del mod">
          <ac:chgData name="Chris Speller" userId="0a97f007-b978-4543-a8a0-9ee0abccdf0a" providerId="ADAL" clId="{93D2D15A-E28F-4ABA-BB1F-9DCE96F9CE67}" dt="2020-12-30T17:39:57.193" v="1447" actId="478"/>
          <ac:picMkLst>
            <pc:docMk/>
            <pc:sldMk cId="3825412171" sldId="4934"/>
            <ac:picMk id="3" creationId="{EA7FE849-4735-4E31-84AD-CDDE04918506}"/>
          </ac:picMkLst>
        </pc:picChg>
        <pc:picChg chg="add del mod">
          <ac:chgData name="Chris Speller" userId="0a97f007-b978-4543-a8a0-9ee0abccdf0a" providerId="ADAL" clId="{93D2D15A-E28F-4ABA-BB1F-9DCE96F9CE67}" dt="2020-12-30T17:41:32.239" v="1456" actId="478"/>
          <ac:picMkLst>
            <pc:docMk/>
            <pc:sldMk cId="3825412171" sldId="4934"/>
            <ac:picMk id="7" creationId="{B2829FCC-99B6-45BB-BE40-B9AF6D69F42C}"/>
          </ac:picMkLst>
        </pc:picChg>
        <pc:picChg chg="del">
          <ac:chgData name="Chris Speller" userId="0a97f007-b978-4543-a8a0-9ee0abccdf0a" providerId="ADAL" clId="{93D2D15A-E28F-4ABA-BB1F-9DCE96F9CE67}" dt="2020-12-30T17:28:55.377" v="1315" actId="478"/>
          <ac:picMkLst>
            <pc:docMk/>
            <pc:sldMk cId="3825412171" sldId="4934"/>
            <ac:picMk id="13" creationId="{063AA612-C787-4F81-B378-EDBA9A26F42D}"/>
          </ac:picMkLst>
        </pc:picChg>
        <pc:picChg chg="del">
          <ac:chgData name="Chris Speller" userId="0a97f007-b978-4543-a8a0-9ee0abccdf0a" providerId="ADAL" clId="{93D2D15A-E28F-4ABA-BB1F-9DCE96F9CE67}" dt="2020-12-30T17:28:55.761" v="1316" actId="478"/>
          <ac:picMkLst>
            <pc:docMk/>
            <pc:sldMk cId="3825412171" sldId="4934"/>
            <ac:picMk id="14" creationId="{768D81DF-0F9F-4934-94C8-6DF7D870617D}"/>
          </ac:picMkLst>
        </pc:picChg>
        <pc:picChg chg="add del">
          <ac:chgData name="Chris Speller" userId="0a97f007-b978-4543-a8a0-9ee0abccdf0a" providerId="ADAL" clId="{93D2D15A-E28F-4ABA-BB1F-9DCE96F9CE67}" dt="2020-12-30T17:41:19.590" v="1449" actId="478"/>
          <ac:picMkLst>
            <pc:docMk/>
            <pc:sldMk cId="3825412171" sldId="4934"/>
            <ac:picMk id="16" creationId="{D063A330-CB71-40F3-9C49-C1AB108EA4B7}"/>
          </ac:picMkLst>
        </pc:picChg>
        <pc:picChg chg="add mod">
          <ac:chgData name="Chris Speller" userId="0a97f007-b978-4543-a8a0-9ee0abccdf0a" providerId="ADAL" clId="{93D2D15A-E28F-4ABA-BB1F-9DCE96F9CE67}" dt="2020-12-30T17:44:38.287" v="1562" actId="1076"/>
          <ac:picMkLst>
            <pc:docMk/>
            <pc:sldMk cId="3825412171" sldId="4934"/>
            <ac:picMk id="18" creationId="{07C73FFB-50D0-44CD-BC47-F822393C9A82}"/>
          </ac:picMkLst>
        </pc:picChg>
        <pc:picChg chg="add mod">
          <ac:chgData name="Chris Speller" userId="0a97f007-b978-4543-a8a0-9ee0abccdf0a" providerId="ADAL" clId="{93D2D15A-E28F-4ABA-BB1F-9DCE96F9CE67}" dt="2020-12-30T17:44:31.809" v="1559" actId="1076"/>
          <ac:picMkLst>
            <pc:docMk/>
            <pc:sldMk cId="3825412171" sldId="4934"/>
            <ac:picMk id="20" creationId="{E0A375B0-A7AA-4A10-A6E7-694F8B4125D2}"/>
          </ac:picMkLst>
        </pc:picChg>
      </pc:sldChg>
      <pc:sldChg chg="add del">
        <pc:chgData name="Chris Speller" userId="0a97f007-b978-4543-a8a0-9ee0abccdf0a" providerId="ADAL" clId="{93D2D15A-E28F-4ABA-BB1F-9DCE96F9CE67}" dt="2020-12-30T17:44:47.120" v="1564" actId="47"/>
        <pc:sldMkLst>
          <pc:docMk/>
          <pc:sldMk cId="2920114217" sldId="4935"/>
        </pc:sldMkLst>
      </pc:sldChg>
      <pc:sldChg chg="addSp delSp modSp add mod modAnim">
        <pc:chgData name="Chris Speller" userId="0a97f007-b978-4543-a8a0-9ee0abccdf0a" providerId="ADAL" clId="{93D2D15A-E28F-4ABA-BB1F-9DCE96F9CE67}" dt="2020-12-30T18:09:12.935" v="2076" actId="1076"/>
        <pc:sldMkLst>
          <pc:docMk/>
          <pc:sldMk cId="3768634458" sldId="4935"/>
        </pc:sldMkLst>
        <pc:spChg chg="mod">
          <ac:chgData name="Chris Speller" userId="0a97f007-b978-4543-a8a0-9ee0abccdf0a" providerId="ADAL" clId="{93D2D15A-E28F-4ABA-BB1F-9DCE96F9CE67}" dt="2020-12-30T18:03:22.697" v="1778" actId="20577"/>
          <ac:spMkLst>
            <pc:docMk/>
            <pc:sldMk cId="3768634458" sldId="493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09:10.218" v="2075"/>
          <ac:spMkLst>
            <pc:docMk/>
            <pc:sldMk cId="3768634458" sldId="493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09:12.935" v="2076" actId="1076"/>
          <ac:spMkLst>
            <pc:docMk/>
            <pc:sldMk cId="3768634458" sldId="4935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0-12-30T18:08:56.996" v="2073" actId="478"/>
          <ac:picMkLst>
            <pc:docMk/>
            <pc:sldMk cId="3768634458" sldId="4935"/>
            <ac:picMk id="12" creationId="{730932F0-410D-4874-962C-EB7A94A1150F}"/>
          </ac:picMkLst>
        </pc:picChg>
      </pc:sldChg>
      <pc:sldChg chg="modSp add mod">
        <pc:chgData name="Chris Speller" userId="0a97f007-b978-4543-a8a0-9ee0abccdf0a" providerId="ADAL" clId="{93D2D15A-E28F-4ABA-BB1F-9DCE96F9CE67}" dt="2020-12-30T18:07:01" v="2070" actId="20577"/>
        <pc:sldMkLst>
          <pc:docMk/>
          <pc:sldMk cId="2995198173" sldId="4936"/>
        </pc:sldMkLst>
        <pc:spChg chg="mod">
          <ac:chgData name="Chris Speller" userId="0a97f007-b978-4543-a8a0-9ee0abccdf0a" providerId="ADAL" clId="{93D2D15A-E28F-4ABA-BB1F-9DCE96F9CE67}" dt="2020-12-30T18:06:55.179" v="2068" actId="20577"/>
          <ac:spMkLst>
            <pc:docMk/>
            <pc:sldMk cId="2995198173" sldId="493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07:01" v="2070" actId="20577"/>
          <ac:spMkLst>
            <pc:docMk/>
            <pc:sldMk cId="2995198173" sldId="493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06:56.115" v="2069" actId="20577"/>
          <ac:spMkLst>
            <pc:docMk/>
            <pc:sldMk cId="2995198173" sldId="4936"/>
            <ac:spMk id="13" creationId="{2507DA73-C2D2-46BC-952C-9230E7B9C1D1}"/>
          </ac:spMkLst>
        </pc:spChg>
      </pc:sldChg>
      <pc:sldChg chg="delSp modSp add mod modAnim">
        <pc:chgData name="Chris Speller" userId="0a97f007-b978-4543-a8a0-9ee0abccdf0a" providerId="ADAL" clId="{93D2D15A-E28F-4ABA-BB1F-9DCE96F9CE67}" dt="2020-12-30T18:21:59.770" v="2572" actId="20577"/>
        <pc:sldMkLst>
          <pc:docMk/>
          <pc:sldMk cId="3745910740" sldId="4937"/>
        </pc:sldMkLst>
        <pc:spChg chg="mod">
          <ac:chgData name="Chris Speller" userId="0a97f007-b978-4543-a8a0-9ee0abccdf0a" providerId="ADAL" clId="{93D2D15A-E28F-4ABA-BB1F-9DCE96F9CE67}" dt="2020-12-30T18:17:48.694" v="2438" actId="20577"/>
          <ac:spMkLst>
            <pc:docMk/>
            <pc:sldMk cId="3745910740" sldId="493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14:33.515" v="2366"/>
          <ac:spMkLst>
            <pc:docMk/>
            <pc:sldMk cId="3745910740" sldId="493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21:59.770" v="2572" actId="20577"/>
          <ac:spMkLst>
            <pc:docMk/>
            <pc:sldMk cId="3745910740" sldId="4937"/>
            <ac:spMk id="13" creationId="{2507DA73-C2D2-46BC-952C-9230E7B9C1D1}"/>
          </ac:spMkLst>
        </pc:spChg>
        <pc:picChg chg="del mod">
          <ac:chgData name="Chris Speller" userId="0a97f007-b978-4543-a8a0-9ee0abccdf0a" providerId="ADAL" clId="{93D2D15A-E28F-4ABA-BB1F-9DCE96F9CE67}" dt="2020-12-30T18:15:54.739" v="2421" actId="478"/>
          <ac:picMkLst>
            <pc:docMk/>
            <pc:sldMk cId="3745910740" sldId="4937"/>
            <ac:picMk id="12" creationId="{730932F0-410D-4874-962C-EB7A94A1150F}"/>
          </ac:picMkLst>
        </pc:picChg>
      </pc:sldChg>
      <pc:sldChg chg="addSp delSp modSp add mod">
        <pc:chgData name="Chris Speller" userId="0a97f007-b978-4543-a8a0-9ee0abccdf0a" providerId="ADAL" clId="{93D2D15A-E28F-4ABA-BB1F-9DCE96F9CE67}" dt="2020-12-30T18:24:27.704" v="2625"/>
        <pc:sldMkLst>
          <pc:docMk/>
          <pc:sldMk cId="95553212" sldId="4938"/>
        </pc:sldMkLst>
        <pc:spChg chg="mod">
          <ac:chgData name="Chris Speller" userId="0a97f007-b978-4543-a8a0-9ee0abccdf0a" providerId="ADAL" clId="{93D2D15A-E28F-4ABA-BB1F-9DCE96F9CE67}" dt="2020-12-30T18:24:27.704" v="2625"/>
          <ac:spMkLst>
            <pc:docMk/>
            <pc:sldMk cId="95553212" sldId="493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18:44.908" v="2463" actId="20577"/>
          <ac:spMkLst>
            <pc:docMk/>
            <pc:sldMk cId="95553212" sldId="493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23:22.031" v="2602" actId="20577"/>
          <ac:spMkLst>
            <pc:docMk/>
            <pc:sldMk cId="95553212" sldId="4938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0-12-30T18:20:43.891" v="2555" actId="478"/>
          <ac:picMkLst>
            <pc:docMk/>
            <pc:sldMk cId="95553212" sldId="4938"/>
            <ac:picMk id="12" creationId="{7C788632-1F2A-4A29-97C5-15C52A5C4C11}"/>
          </ac:picMkLst>
        </pc:picChg>
      </pc:sldChg>
      <pc:sldChg chg="addSp delSp modSp add mod modAnim">
        <pc:chgData name="Chris Speller" userId="0a97f007-b978-4543-a8a0-9ee0abccdf0a" providerId="ADAL" clId="{93D2D15A-E28F-4ABA-BB1F-9DCE96F9CE67}" dt="2020-12-30T18:30:10.417" v="3127" actId="478"/>
        <pc:sldMkLst>
          <pc:docMk/>
          <pc:sldMk cId="2947565715" sldId="4939"/>
        </pc:sldMkLst>
        <pc:spChg chg="mod">
          <ac:chgData name="Chris Speller" userId="0a97f007-b978-4543-a8a0-9ee0abccdf0a" providerId="ADAL" clId="{93D2D15A-E28F-4ABA-BB1F-9DCE96F9CE67}" dt="2020-12-30T18:28:18.221" v="2917" actId="20577"/>
          <ac:spMkLst>
            <pc:docMk/>
            <pc:sldMk cId="2947565715" sldId="493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27:51.538" v="2861" actId="20577"/>
          <ac:spMkLst>
            <pc:docMk/>
            <pc:sldMk cId="2947565715" sldId="493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30:08.029" v="3126" actId="20577"/>
          <ac:spMkLst>
            <pc:docMk/>
            <pc:sldMk cId="2947565715" sldId="4939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0-12-30T18:30:10.417" v="3127" actId="478"/>
          <ac:picMkLst>
            <pc:docMk/>
            <pc:sldMk cId="2947565715" sldId="4939"/>
            <ac:picMk id="3" creationId="{89D61344-2317-47B4-91EB-B5E81C262785}"/>
          </ac:picMkLst>
        </pc:picChg>
      </pc:sldChg>
      <pc:sldChg chg="modSp add mod modAnim">
        <pc:chgData name="Chris Speller" userId="0a97f007-b978-4543-a8a0-9ee0abccdf0a" providerId="ADAL" clId="{93D2D15A-E28F-4ABA-BB1F-9DCE96F9CE67}" dt="2020-12-30T18:42:32.309" v="3466" actId="1076"/>
        <pc:sldMkLst>
          <pc:docMk/>
          <pc:sldMk cId="77156946" sldId="4940"/>
        </pc:sldMkLst>
        <pc:spChg chg="mod">
          <ac:chgData name="Chris Speller" userId="0a97f007-b978-4543-a8a0-9ee0abccdf0a" providerId="ADAL" clId="{93D2D15A-E28F-4ABA-BB1F-9DCE96F9CE67}" dt="2020-12-30T18:42:24.863" v="3463" actId="20577"/>
          <ac:spMkLst>
            <pc:docMk/>
            <pc:sldMk cId="77156946" sldId="494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2:26.933" v="3464" actId="20577"/>
          <ac:spMkLst>
            <pc:docMk/>
            <pc:sldMk cId="77156946" sldId="494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2:32.309" v="3466" actId="1076"/>
          <ac:spMkLst>
            <pc:docMk/>
            <pc:sldMk cId="77156946" sldId="4940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8:43:15.297" v="3478" actId="6549"/>
        <pc:sldMkLst>
          <pc:docMk/>
          <pc:sldMk cId="228238049" sldId="4941"/>
        </pc:sldMkLst>
        <pc:spChg chg="mod">
          <ac:chgData name="Chris Speller" userId="0a97f007-b978-4543-a8a0-9ee0abccdf0a" providerId="ADAL" clId="{93D2D15A-E28F-4ABA-BB1F-9DCE96F9CE67}" dt="2020-12-30T18:42:35.734" v="3467" actId="20577"/>
          <ac:spMkLst>
            <pc:docMk/>
            <pc:sldMk cId="228238049" sldId="494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2:37.693" v="3468" actId="20577"/>
          <ac:spMkLst>
            <pc:docMk/>
            <pc:sldMk cId="228238049" sldId="494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3:15.297" v="3478" actId="6549"/>
          <ac:spMkLst>
            <pc:docMk/>
            <pc:sldMk cId="228238049" sldId="4941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8:43:01.219" v="3476" actId="20577"/>
        <pc:sldMkLst>
          <pc:docMk/>
          <pc:sldMk cId="2117594535" sldId="4942"/>
        </pc:sldMkLst>
        <pc:spChg chg="mod">
          <ac:chgData name="Chris Speller" userId="0a97f007-b978-4543-a8a0-9ee0abccdf0a" providerId="ADAL" clId="{93D2D15A-E28F-4ABA-BB1F-9DCE96F9CE67}" dt="2020-12-30T18:42:49.477" v="3471" actId="20577"/>
          <ac:spMkLst>
            <pc:docMk/>
            <pc:sldMk cId="2117594535" sldId="494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2:51.348" v="3472" actId="20577"/>
          <ac:spMkLst>
            <pc:docMk/>
            <pc:sldMk cId="2117594535" sldId="494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3:01.219" v="3476" actId="20577"/>
          <ac:spMkLst>
            <pc:docMk/>
            <pc:sldMk cId="2117594535" sldId="4942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18:43:24.430" v="3480" actId="6549"/>
        <pc:sldMkLst>
          <pc:docMk/>
          <pc:sldMk cId="3370547083" sldId="4943"/>
        </pc:sldMkLst>
        <pc:spChg chg="mod">
          <ac:chgData name="Chris Speller" userId="0a97f007-b978-4543-a8a0-9ee0abccdf0a" providerId="ADAL" clId="{93D2D15A-E28F-4ABA-BB1F-9DCE96F9CE67}" dt="2020-12-30T18:43:24.430" v="3480" actId="6549"/>
          <ac:spMkLst>
            <pc:docMk/>
            <pc:sldMk cId="3370547083" sldId="4943"/>
            <ac:spMk id="13" creationId="{2507DA73-C2D2-46BC-952C-9230E7B9C1D1}"/>
          </ac:spMkLst>
        </pc:spChg>
      </pc:sldChg>
      <pc:sldChg chg="modSp add mod modAnim">
        <pc:chgData name="Chris Speller" userId="0a97f007-b978-4543-a8a0-9ee0abccdf0a" providerId="ADAL" clId="{93D2D15A-E28F-4ABA-BB1F-9DCE96F9CE67}" dt="2020-12-30T18:47:25.392" v="3645" actId="122"/>
        <pc:sldMkLst>
          <pc:docMk/>
          <pc:sldMk cId="1178883691" sldId="4944"/>
        </pc:sldMkLst>
        <pc:spChg chg="mod">
          <ac:chgData name="Chris Speller" userId="0a97f007-b978-4543-a8a0-9ee0abccdf0a" providerId="ADAL" clId="{93D2D15A-E28F-4ABA-BB1F-9DCE96F9CE67}" dt="2020-12-30T18:47:00.653" v="3620" actId="20577"/>
          <ac:spMkLst>
            <pc:docMk/>
            <pc:sldMk cId="1178883691" sldId="494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7:08.988" v="3626" actId="20577"/>
          <ac:spMkLst>
            <pc:docMk/>
            <pc:sldMk cId="1178883691" sldId="494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7:25.392" v="3645" actId="122"/>
          <ac:spMkLst>
            <pc:docMk/>
            <pc:sldMk cId="1178883691" sldId="4944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8:49:39.497" v="3775" actId="20577"/>
        <pc:sldMkLst>
          <pc:docMk/>
          <pc:sldMk cId="4275972162" sldId="4945"/>
        </pc:sldMkLst>
        <pc:spChg chg="mod">
          <ac:chgData name="Chris Speller" userId="0a97f007-b978-4543-a8a0-9ee0abccdf0a" providerId="ADAL" clId="{93D2D15A-E28F-4ABA-BB1F-9DCE96F9CE67}" dt="2020-12-30T18:48:46.666" v="3704" actId="20577"/>
          <ac:spMkLst>
            <pc:docMk/>
            <pc:sldMk cId="4275972162" sldId="494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9:14.909" v="3741" actId="20577"/>
          <ac:spMkLst>
            <pc:docMk/>
            <pc:sldMk cId="4275972162" sldId="494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49:39.497" v="3775" actId="20577"/>
          <ac:spMkLst>
            <pc:docMk/>
            <pc:sldMk cId="4275972162" sldId="4945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18:48:07.648" v="3672"/>
        <pc:sldMkLst>
          <pc:docMk/>
          <pc:sldMk cId="2924591952" sldId="4946"/>
        </pc:sldMkLst>
      </pc:sldChg>
      <pc:sldChg chg="modSp add">
        <pc:chgData name="Chris Speller" userId="0a97f007-b978-4543-a8a0-9ee0abccdf0a" providerId="ADAL" clId="{93D2D15A-E28F-4ABA-BB1F-9DCE96F9CE67}" dt="2020-12-30T18:50:39.797" v="3787" actId="20577"/>
        <pc:sldMkLst>
          <pc:docMk/>
          <pc:sldMk cId="3059688496" sldId="4946"/>
        </pc:sldMkLst>
        <pc:spChg chg="mod">
          <ac:chgData name="Chris Speller" userId="0a97f007-b978-4543-a8a0-9ee0abccdf0a" providerId="ADAL" clId="{93D2D15A-E28F-4ABA-BB1F-9DCE96F9CE67}" dt="2020-12-30T18:50:10.631" v="3781" actId="20577"/>
          <ac:spMkLst>
            <pc:docMk/>
            <pc:sldMk cId="3059688496" sldId="494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0:29.126" v="3784" actId="20577"/>
          <ac:spMkLst>
            <pc:docMk/>
            <pc:sldMk cId="3059688496" sldId="494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0:39.797" v="3787" actId="20577"/>
          <ac:spMkLst>
            <pc:docMk/>
            <pc:sldMk cId="3059688496" sldId="4946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8:52:17.104" v="3840" actId="403"/>
        <pc:sldMkLst>
          <pc:docMk/>
          <pc:sldMk cId="3635563181" sldId="4947"/>
        </pc:sldMkLst>
        <pc:spChg chg="mod">
          <ac:chgData name="Chris Speller" userId="0a97f007-b978-4543-a8a0-9ee0abccdf0a" providerId="ADAL" clId="{93D2D15A-E28F-4ABA-BB1F-9DCE96F9CE67}" dt="2020-12-30T18:52:09.929" v="3835" actId="403"/>
          <ac:spMkLst>
            <pc:docMk/>
            <pc:sldMk cId="3635563181" sldId="494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2:12.054" v="3837" actId="403"/>
          <ac:spMkLst>
            <pc:docMk/>
            <pc:sldMk cId="3635563181" sldId="494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2:17.104" v="3840" actId="403"/>
          <ac:spMkLst>
            <pc:docMk/>
            <pc:sldMk cId="3635563181" sldId="4947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8:52:35.472" v="3861" actId="20577"/>
        <pc:sldMkLst>
          <pc:docMk/>
          <pc:sldMk cId="2678659458" sldId="4948"/>
        </pc:sldMkLst>
        <pc:spChg chg="mod">
          <ac:chgData name="Chris Speller" userId="0a97f007-b978-4543-a8a0-9ee0abccdf0a" providerId="ADAL" clId="{93D2D15A-E28F-4ABA-BB1F-9DCE96F9CE67}" dt="2020-12-30T18:52:35.472" v="3861" actId="20577"/>
          <ac:spMkLst>
            <pc:docMk/>
            <pc:sldMk cId="2678659458" sldId="494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2:23.054" v="3844" actId="403"/>
          <ac:spMkLst>
            <pc:docMk/>
            <pc:sldMk cId="2678659458" sldId="494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2:26.344" v="3847" actId="403"/>
          <ac:spMkLst>
            <pc:docMk/>
            <pc:sldMk cId="2678659458" sldId="4948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8:54:56.532" v="3891" actId="20577"/>
        <pc:sldMkLst>
          <pc:docMk/>
          <pc:sldMk cId="435074030" sldId="4949"/>
        </pc:sldMkLst>
        <pc:spChg chg="mod">
          <ac:chgData name="Chris Speller" userId="0a97f007-b978-4543-a8a0-9ee0abccdf0a" providerId="ADAL" clId="{93D2D15A-E28F-4ABA-BB1F-9DCE96F9CE67}" dt="2020-12-30T18:54:56.532" v="3891" actId="20577"/>
          <ac:spMkLst>
            <pc:docMk/>
            <pc:sldMk cId="435074030" sldId="494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3:07.144" v="3872"/>
          <ac:spMkLst>
            <pc:docMk/>
            <pc:sldMk cId="435074030" sldId="494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3:11.483" v="3882" actId="20577"/>
          <ac:spMkLst>
            <pc:docMk/>
            <pc:sldMk cId="435074030" sldId="4949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18:52:28.576" v="3849"/>
        <pc:sldMkLst>
          <pc:docMk/>
          <pc:sldMk cId="2217396940" sldId="4949"/>
        </pc:sldMkLst>
      </pc:sldChg>
      <pc:sldChg chg="modSp add del mod">
        <pc:chgData name="Chris Speller" userId="0a97f007-b978-4543-a8a0-9ee0abccdf0a" providerId="ADAL" clId="{93D2D15A-E28F-4ABA-BB1F-9DCE96F9CE67}" dt="2020-12-30T19:00:14.617" v="3981" actId="47"/>
        <pc:sldMkLst>
          <pc:docMk/>
          <pc:sldMk cId="286855713" sldId="4950"/>
        </pc:sldMkLst>
        <pc:spChg chg="mod">
          <ac:chgData name="Chris Speller" userId="0a97f007-b978-4543-a8a0-9ee0abccdf0a" providerId="ADAL" clId="{93D2D15A-E28F-4ABA-BB1F-9DCE96F9CE67}" dt="2020-12-30T18:57:47.939" v="3930" actId="20577"/>
          <ac:spMkLst>
            <pc:docMk/>
            <pc:sldMk cId="286855713" sldId="495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6:14.997" v="3894"/>
          <ac:spMkLst>
            <pc:docMk/>
            <pc:sldMk cId="286855713" sldId="495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8:58:06.970" v="3939" actId="20577"/>
          <ac:spMkLst>
            <pc:docMk/>
            <pc:sldMk cId="286855713" sldId="4950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02:38.716" v="4049" actId="20577"/>
        <pc:sldMkLst>
          <pc:docMk/>
          <pc:sldMk cId="527328072" sldId="4951"/>
        </pc:sldMkLst>
        <pc:spChg chg="mod">
          <ac:chgData name="Chris Speller" userId="0a97f007-b978-4543-a8a0-9ee0abccdf0a" providerId="ADAL" clId="{93D2D15A-E28F-4ABA-BB1F-9DCE96F9CE67}" dt="2020-12-30T19:00:07.376" v="3979" actId="6549"/>
          <ac:spMkLst>
            <pc:docMk/>
            <pc:sldMk cId="527328072" sldId="495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2:31.031" v="4044" actId="20577"/>
          <ac:spMkLst>
            <pc:docMk/>
            <pc:sldMk cId="527328072" sldId="495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2:38.716" v="4049" actId="20577"/>
          <ac:spMkLst>
            <pc:docMk/>
            <pc:sldMk cId="527328072" sldId="4951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19:03:20.452" v="4062" actId="6549"/>
        <pc:sldMkLst>
          <pc:docMk/>
          <pc:sldMk cId="4174478582" sldId="4952"/>
        </pc:sldMkLst>
        <pc:spChg chg="mod">
          <ac:chgData name="Chris Speller" userId="0a97f007-b978-4543-a8a0-9ee0abccdf0a" providerId="ADAL" clId="{93D2D15A-E28F-4ABA-BB1F-9DCE96F9CE67}" dt="2020-12-30T19:00:24.680" v="3990" actId="20577"/>
          <ac:spMkLst>
            <pc:docMk/>
            <pc:sldMk cId="4174478582" sldId="495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3:03.761" v="4055" actId="6549"/>
          <ac:spMkLst>
            <pc:docMk/>
            <pc:sldMk cId="4174478582" sldId="495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3:20.452" v="4062" actId="6549"/>
          <ac:spMkLst>
            <pc:docMk/>
            <pc:sldMk cId="4174478582" sldId="4952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07:40.205" v="4174" actId="20577"/>
        <pc:sldMkLst>
          <pc:docMk/>
          <pc:sldMk cId="412566120" sldId="4953"/>
        </pc:sldMkLst>
        <pc:spChg chg="mod">
          <ac:chgData name="Chris Speller" userId="0a97f007-b978-4543-a8a0-9ee0abccdf0a" providerId="ADAL" clId="{93D2D15A-E28F-4ABA-BB1F-9DCE96F9CE67}" dt="2020-12-30T19:06:21.359" v="4154" actId="6549"/>
          <ac:spMkLst>
            <pc:docMk/>
            <pc:sldMk cId="412566120" sldId="495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6:34.413" v="4164" actId="20577"/>
          <ac:spMkLst>
            <pc:docMk/>
            <pc:sldMk cId="412566120" sldId="495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7:40.205" v="4174" actId="20577"/>
          <ac:spMkLst>
            <pc:docMk/>
            <pc:sldMk cId="412566120" sldId="4953"/>
            <ac:spMk id="13" creationId="{2507DA73-C2D2-46BC-952C-9230E7B9C1D1}"/>
          </ac:spMkLst>
        </pc:spChg>
      </pc:sldChg>
      <pc:sldChg chg="modSp add mod ord">
        <pc:chgData name="Chris Speller" userId="0a97f007-b978-4543-a8a0-9ee0abccdf0a" providerId="ADAL" clId="{93D2D15A-E28F-4ABA-BB1F-9DCE96F9CE67}" dt="2020-12-30T19:09:24.128" v="4216" actId="20577"/>
        <pc:sldMkLst>
          <pc:docMk/>
          <pc:sldMk cId="2153306298" sldId="4954"/>
        </pc:sldMkLst>
        <pc:spChg chg="mod">
          <ac:chgData name="Chris Speller" userId="0a97f007-b978-4543-a8a0-9ee0abccdf0a" providerId="ADAL" clId="{93D2D15A-E28F-4ABA-BB1F-9DCE96F9CE67}" dt="2020-12-30T19:09:24.128" v="4216" actId="20577"/>
          <ac:spMkLst>
            <pc:docMk/>
            <pc:sldMk cId="2153306298" sldId="495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8:14.277" v="4183" actId="20577"/>
          <ac:spMkLst>
            <pc:docMk/>
            <pc:sldMk cId="2153306298" sldId="495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08:33.653" v="4190" actId="20577"/>
          <ac:spMkLst>
            <pc:docMk/>
            <pc:sldMk cId="2153306298" sldId="4954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14:23.226" v="4273" actId="20577"/>
        <pc:sldMkLst>
          <pc:docMk/>
          <pc:sldMk cId="4121545004" sldId="4955"/>
        </pc:sldMkLst>
        <pc:spChg chg="mod">
          <ac:chgData name="Chris Speller" userId="0a97f007-b978-4543-a8a0-9ee0abccdf0a" providerId="ADAL" clId="{93D2D15A-E28F-4ABA-BB1F-9DCE96F9CE67}" dt="2020-12-30T19:14:23.226" v="4273" actId="20577"/>
          <ac:spMkLst>
            <pc:docMk/>
            <pc:sldMk cId="4121545004" sldId="495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11:15.122" v="4232" actId="20577"/>
          <ac:spMkLst>
            <pc:docMk/>
            <pc:sldMk cId="4121545004" sldId="495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11:27.807" v="4249" actId="20577"/>
          <ac:spMkLst>
            <pc:docMk/>
            <pc:sldMk cId="4121545004" sldId="4955"/>
            <ac:spMk id="13" creationId="{2507DA73-C2D2-46BC-952C-9230E7B9C1D1}"/>
          </ac:spMkLst>
        </pc:spChg>
      </pc:sldChg>
      <pc:sldChg chg="modSp add ord">
        <pc:chgData name="Chris Speller" userId="0a97f007-b978-4543-a8a0-9ee0abccdf0a" providerId="ADAL" clId="{93D2D15A-E28F-4ABA-BB1F-9DCE96F9CE67}" dt="2020-12-30T19:21:57.609" v="4447" actId="6549"/>
        <pc:sldMkLst>
          <pc:docMk/>
          <pc:sldMk cId="186214504" sldId="4956"/>
        </pc:sldMkLst>
        <pc:spChg chg="mod">
          <ac:chgData name="Chris Speller" userId="0a97f007-b978-4543-a8a0-9ee0abccdf0a" providerId="ADAL" clId="{93D2D15A-E28F-4ABA-BB1F-9DCE96F9CE67}" dt="2020-12-30T19:16:33.076" v="4300" actId="20577"/>
          <ac:spMkLst>
            <pc:docMk/>
            <pc:sldMk cId="186214504" sldId="495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16:09.907" v="4283" actId="6549"/>
          <ac:spMkLst>
            <pc:docMk/>
            <pc:sldMk cId="186214504" sldId="495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1:57.609" v="4447" actId="6549"/>
          <ac:spMkLst>
            <pc:docMk/>
            <pc:sldMk cId="186214504" sldId="4956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19:17:27.579" v="4334" actId="20577"/>
        <pc:sldMkLst>
          <pc:docMk/>
          <pc:sldMk cId="164253137" sldId="4957"/>
        </pc:sldMkLst>
        <pc:spChg chg="mod">
          <ac:chgData name="Chris Speller" userId="0a97f007-b978-4543-a8a0-9ee0abccdf0a" providerId="ADAL" clId="{93D2D15A-E28F-4ABA-BB1F-9DCE96F9CE67}" dt="2020-12-30T19:17:27.579" v="4334" actId="20577"/>
          <ac:spMkLst>
            <pc:docMk/>
            <pc:sldMk cId="164253137" sldId="495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17:03.890" v="4316"/>
          <ac:spMkLst>
            <pc:docMk/>
            <pc:sldMk cId="164253137" sldId="495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17:13.732" v="4323" actId="20577"/>
          <ac:spMkLst>
            <pc:docMk/>
            <pc:sldMk cId="164253137" sldId="4957"/>
            <ac:spMk id="13" creationId="{2507DA73-C2D2-46BC-952C-9230E7B9C1D1}"/>
          </ac:spMkLst>
        </pc:spChg>
      </pc:sldChg>
      <pc:sldChg chg="add">
        <pc:chgData name="Chris Speller" userId="0a97f007-b978-4543-a8a0-9ee0abccdf0a" providerId="ADAL" clId="{93D2D15A-E28F-4ABA-BB1F-9DCE96F9CE67}" dt="2020-12-30T19:24:30.659" v="4493"/>
        <pc:sldMkLst>
          <pc:docMk/>
          <pc:sldMk cId="109670206" sldId="4958"/>
        </pc:sldMkLst>
      </pc:sldChg>
      <pc:sldChg chg="modSp add del mod">
        <pc:chgData name="Chris Speller" userId="0a97f007-b978-4543-a8a0-9ee0abccdf0a" providerId="ADAL" clId="{93D2D15A-E28F-4ABA-BB1F-9DCE96F9CE67}" dt="2020-12-30T19:24:26.299" v="4492" actId="47"/>
        <pc:sldMkLst>
          <pc:docMk/>
          <pc:sldMk cId="444468076" sldId="4958"/>
        </pc:sldMkLst>
        <pc:spChg chg="mod">
          <ac:chgData name="Chris Speller" userId="0a97f007-b978-4543-a8a0-9ee0abccdf0a" providerId="ADAL" clId="{93D2D15A-E28F-4ABA-BB1F-9DCE96F9CE67}" dt="2020-12-30T19:22:25.647" v="4468" actId="20577"/>
          <ac:spMkLst>
            <pc:docMk/>
            <pc:sldMk cId="444468076" sldId="495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19:54.879" v="4374" actId="404"/>
          <ac:spMkLst>
            <pc:docMk/>
            <pc:sldMk cId="444468076" sldId="495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1:45.719" v="4437" actId="113"/>
          <ac:spMkLst>
            <pc:docMk/>
            <pc:sldMk cId="444468076" sldId="4958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23:28.037" v="4491" actId="20577"/>
        <pc:sldMkLst>
          <pc:docMk/>
          <pc:sldMk cId="2857838792" sldId="4959"/>
        </pc:sldMkLst>
        <pc:spChg chg="mod">
          <ac:chgData name="Chris Speller" userId="0a97f007-b978-4543-a8a0-9ee0abccdf0a" providerId="ADAL" clId="{93D2D15A-E28F-4ABA-BB1F-9DCE96F9CE67}" dt="2020-12-30T19:23:28.037" v="4491" actId="20577"/>
          <ac:spMkLst>
            <pc:docMk/>
            <pc:sldMk cId="2857838792" sldId="495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2:59.935" v="4475" actId="20577"/>
          <ac:spMkLst>
            <pc:docMk/>
            <pc:sldMk cId="2857838792" sldId="495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3:07.879" v="4479" actId="113"/>
          <ac:spMkLst>
            <pc:docMk/>
            <pc:sldMk cId="2857838792" sldId="4959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26:35.841" v="4588" actId="20577"/>
        <pc:sldMkLst>
          <pc:docMk/>
          <pc:sldMk cId="853715957" sldId="4960"/>
        </pc:sldMkLst>
        <pc:spChg chg="mod">
          <ac:chgData name="Chris Speller" userId="0a97f007-b978-4543-a8a0-9ee0abccdf0a" providerId="ADAL" clId="{93D2D15A-E28F-4ABA-BB1F-9DCE96F9CE67}" dt="2020-12-30T19:26:19.831" v="4585" actId="20577"/>
          <ac:spMkLst>
            <pc:docMk/>
            <pc:sldMk cId="853715957" sldId="496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6:24.793" v="4586" actId="20577"/>
          <ac:spMkLst>
            <pc:docMk/>
            <pc:sldMk cId="853715957" sldId="496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6:35.841" v="4588" actId="20577"/>
          <ac:spMkLst>
            <pc:docMk/>
            <pc:sldMk cId="853715957" sldId="4960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27:23.106" v="4608" actId="207"/>
        <pc:sldMkLst>
          <pc:docMk/>
          <pc:sldMk cId="4261234370" sldId="4961"/>
        </pc:sldMkLst>
        <pc:spChg chg="mod">
          <ac:chgData name="Chris Speller" userId="0a97f007-b978-4543-a8a0-9ee0abccdf0a" providerId="ADAL" clId="{93D2D15A-E28F-4ABA-BB1F-9DCE96F9CE67}" dt="2020-12-30T19:26:56.795" v="4592" actId="403"/>
          <ac:spMkLst>
            <pc:docMk/>
            <pc:sldMk cId="4261234370" sldId="496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7:11.161" v="4601" actId="20577"/>
          <ac:spMkLst>
            <pc:docMk/>
            <pc:sldMk cId="4261234370" sldId="496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7:23.106" v="4608" actId="207"/>
          <ac:spMkLst>
            <pc:docMk/>
            <pc:sldMk cId="4261234370" sldId="4961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27:57.113" v="4618" actId="1076"/>
        <pc:sldMkLst>
          <pc:docMk/>
          <pc:sldMk cId="1094900960" sldId="4962"/>
        </pc:sldMkLst>
        <pc:spChg chg="mod">
          <ac:chgData name="Chris Speller" userId="0a97f007-b978-4543-a8a0-9ee0abccdf0a" providerId="ADAL" clId="{93D2D15A-E28F-4ABA-BB1F-9DCE96F9CE67}" dt="2020-12-30T19:27:34.699" v="4612" actId="20577"/>
          <ac:spMkLst>
            <pc:docMk/>
            <pc:sldMk cId="1094900960" sldId="496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7:45.946" v="4614"/>
          <ac:spMkLst>
            <pc:docMk/>
            <pc:sldMk cId="1094900960" sldId="496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7:57.113" v="4618" actId="1076"/>
          <ac:spMkLst>
            <pc:docMk/>
            <pc:sldMk cId="1094900960" sldId="4962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29:10.364" v="4644" actId="20577"/>
        <pc:sldMkLst>
          <pc:docMk/>
          <pc:sldMk cId="439780092" sldId="4963"/>
        </pc:sldMkLst>
        <pc:spChg chg="mod">
          <ac:chgData name="Chris Speller" userId="0a97f007-b978-4543-a8a0-9ee0abccdf0a" providerId="ADAL" clId="{93D2D15A-E28F-4ABA-BB1F-9DCE96F9CE67}" dt="2020-12-30T19:29:10.364" v="4644" actId="20577"/>
          <ac:spMkLst>
            <pc:docMk/>
            <pc:sldMk cId="439780092" sldId="496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8:34.741" v="4620"/>
          <ac:spMkLst>
            <pc:docMk/>
            <pc:sldMk cId="439780092" sldId="496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8:46.279" v="4624" actId="20577"/>
          <ac:spMkLst>
            <pc:docMk/>
            <pc:sldMk cId="439780092" sldId="4963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19:29:47.918" v="4652" actId="20577"/>
        <pc:sldMkLst>
          <pc:docMk/>
          <pc:sldMk cId="2581243632" sldId="4964"/>
        </pc:sldMkLst>
        <pc:spChg chg="mod">
          <ac:chgData name="Chris Speller" userId="0a97f007-b978-4543-a8a0-9ee0abccdf0a" providerId="ADAL" clId="{93D2D15A-E28F-4ABA-BB1F-9DCE96F9CE67}" dt="2020-12-30T19:29:37.275" v="4649" actId="20577"/>
          <ac:spMkLst>
            <pc:docMk/>
            <pc:sldMk cId="2581243632" sldId="496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9:29.609" v="4646"/>
          <ac:spMkLst>
            <pc:docMk/>
            <pc:sldMk cId="2581243632" sldId="496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29:47.918" v="4652" actId="20577"/>
          <ac:spMkLst>
            <pc:docMk/>
            <pc:sldMk cId="2581243632" sldId="4964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19:31:56.399" v="4669" actId="20577"/>
        <pc:sldMkLst>
          <pc:docMk/>
          <pc:sldMk cId="3588616380" sldId="4965"/>
        </pc:sldMkLst>
        <pc:spChg chg="mod">
          <ac:chgData name="Chris Speller" userId="0a97f007-b978-4543-a8a0-9ee0abccdf0a" providerId="ADAL" clId="{93D2D15A-E28F-4ABA-BB1F-9DCE96F9CE67}" dt="2020-12-30T19:31:56.399" v="4669" actId="20577"/>
          <ac:spMkLst>
            <pc:docMk/>
            <pc:sldMk cId="3588616380" sldId="496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0:06.452" v="4654"/>
          <ac:spMkLst>
            <pc:docMk/>
            <pc:sldMk cId="3588616380" sldId="496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0:16.918" v="4657" actId="207"/>
          <ac:spMkLst>
            <pc:docMk/>
            <pc:sldMk cId="3588616380" sldId="4965"/>
            <ac:spMk id="13" creationId="{2507DA73-C2D2-46BC-952C-9230E7B9C1D1}"/>
          </ac:spMkLst>
        </pc:spChg>
      </pc:sldChg>
      <pc:sldChg chg="addSp delSp modSp add mod modAnim">
        <pc:chgData name="Chris Speller" userId="0a97f007-b978-4543-a8a0-9ee0abccdf0a" providerId="ADAL" clId="{93D2D15A-E28F-4ABA-BB1F-9DCE96F9CE67}" dt="2020-12-30T19:33:14.874" v="4717" actId="478"/>
        <pc:sldMkLst>
          <pc:docMk/>
          <pc:sldMk cId="1728091867" sldId="4966"/>
        </pc:sldMkLst>
        <pc:spChg chg="mod">
          <ac:chgData name="Chris Speller" userId="0a97f007-b978-4543-a8a0-9ee0abccdf0a" providerId="ADAL" clId="{93D2D15A-E28F-4ABA-BB1F-9DCE96F9CE67}" dt="2020-12-30T19:32:27.833" v="4682" actId="20577"/>
          <ac:spMkLst>
            <pc:docMk/>
            <pc:sldMk cId="1728091867" sldId="496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2:23.929" v="4679"/>
          <ac:spMkLst>
            <pc:docMk/>
            <pc:sldMk cId="1728091867" sldId="496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3:11.801" v="4716" actId="20577"/>
          <ac:spMkLst>
            <pc:docMk/>
            <pc:sldMk cId="1728091867" sldId="4966"/>
            <ac:spMk id="13" creationId="{2507DA73-C2D2-46BC-952C-9230E7B9C1D1}"/>
          </ac:spMkLst>
        </pc:spChg>
        <pc:picChg chg="add del">
          <ac:chgData name="Chris Speller" userId="0a97f007-b978-4543-a8a0-9ee0abccdf0a" providerId="ADAL" clId="{93D2D15A-E28F-4ABA-BB1F-9DCE96F9CE67}" dt="2020-12-30T19:33:14.874" v="4717" actId="478"/>
          <ac:picMkLst>
            <pc:docMk/>
            <pc:sldMk cId="1728091867" sldId="4966"/>
            <ac:picMk id="3" creationId="{070C9F8D-DE00-4261-8004-1DCBF21688D6}"/>
          </ac:picMkLst>
        </pc:picChg>
      </pc:sldChg>
      <pc:sldChg chg="modSp add">
        <pc:chgData name="Chris Speller" userId="0a97f007-b978-4543-a8a0-9ee0abccdf0a" providerId="ADAL" clId="{93D2D15A-E28F-4ABA-BB1F-9DCE96F9CE67}" dt="2020-12-30T19:35:40.840" v="4753" actId="20577"/>
        <pc:sldMkLst>
          <pc:docMk/>
          <pc:sldMk cId="3732045061" sldId="4967"/>
        </pc:sldMkLst>
        <pc:spChg chg="mod">
          <ac:chgData name="Chris Speller" userId="0a97f007-b978-4543-a8a0-9ee0abccdf0a" providerId="ADAL" clId="{93D2D15A-E28F-4ABA-BB1F-9DCE96F9CE67}" dt="2020-12-30T19:34:58.722" v="4739" actId="20577"/>
          <ac:spMkLst>
            <pc:docMk/>
            <pc:sldMk cId="3732045061" sldId="496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4:57.156" v="4737"/>
          <ac:spMkLst>
            <pc:docMk/>
            <pc:sldMk cId="3732045061" sldId="496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5:40.840" v="4753" actId="20577"/>
          <ac:spMkLst>
            <pc:docMk/>
            <pc:sldMk cId="3732045061" sldId="4967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19:34:31.637" v="4719"/>
        <pc:sldMkLst>
          <pc:docMk/>
          <pc:sldMk cId="4032535001" sldId="4967"/>
        </pc:sldMkLst>
      </pc:sldChg>
      <pc:sldChg chg="addSp delSp modSp add mod">
        <pc:chgData name="Chris Speller" userId="0a97f007-b978-4543-a8a0-9ee0abccdf0a" providerId="ADAL" clId="{93D2D15A-E28F-4ABA-BB1F-9DCE96F9CE67}" dt="2020-12-30T19:37:14.139" v="4810" actId="478"/>
        <pc:sldMkLst>
          <pc:docMk/>
          <pc:sldMk cId="3150349167" sldId="4968"/>
        </pc:sldMkLst>
        <pc:spChg chg="mod">
          <ac:chgData name="Chris Speller" userId="0a97f007-b978-4543-a8a0-9ee0abccdf0a" providerId="ADAL" clId="{93D2D15A-E28F-4ABA-BB1F-9DCE96F9CE67}" dt="2020-12-30T19:36:13.185" v="4773" actId="20577"/>
          <ac:spMkLst>
            <pc:docMk/>
            <pc:sldMk cId="3150349167" sldId="496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6:10.632" v="4771"/>
          <ac:spMkLst>
            <pc:docMk/>
            <pc:sldMk cId="3150349167" sldId="496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7:11.626" v="4809" actId="20577"/>
          <ac:spMkLst>
            <pc:docMk/>
            <pc:sldMk cId="3150349167" sldId="4968"/>
            <ac:spMk id="13" creationId="{2507DA73-C2D2-46BC-952C-9230E7B9C1D1}"/>
          </ac:spMkLst>
        </pc:spChg>
        <pc:picChg chg="add del">
          <ac:chgData name="Chris Speller" userId="0a97f007-b978-4543-a8a0-9ee0abccdf0a" providerId="ADAL" clId="{93D2D15A-E28F-4ABA-BB1F-9DCE96F9CE67}" dt="2020-12-30T19:37:14.139" v="4810" actId="478"/>
          <ac:picMkLst>
            <pc:docMk/>
            <pc:sldMk cId="3150349167" sldId="4968"/>
            <ac:picMk id="3" creationId="{7490C202-04E4-48E4-BD56-BB4B52B06B6A}"/>
          </ac:picMkLst>
        </pc:picChg>
      </pc:sldChg>
      <pc:sldChg chg="modSp add mod">
        <pc:chgData name="Chris Speller" userId="0a97f007-b978-4543-a8a0-9ee0abccdf0a" providerId="ADAL" clId="{93D2D15A-E28F-4ABA-BB1F-9DCE96F9CE67}" dt="2020-12-30T19:38:53.774" v="4879" actId="20577"/>
        <pc:sldMkLst>
          <pc:docMk/>
          <pc:sldMk cId="1171630970" sldId="4969"/>
        </pc:sldMkLst>
        <pc:spChg chg="mod">
          <ac:chgData name="Chris Speller" userId="0a97f007-b978-4543-a8a0-9ee0abccdf0a" providerId="ADAL" clId="{93D2D15A-E28F-4ABA-BB1F-9DCE96F9CE67}" dt="2020-12-30T19:38:27.548" v="4868" actId="20577"/>
          <ac:spMkLst>
            <pc:docMk/>
            <pc:sldMk cId="1171630970" sldId="496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8:17.891" v="4865"/>
          <ac:spMkLst>
            <pc:docMk/>
            <pc:sldMk cId="1171630970" sldId="496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38:53.774" v="4879" actId="20577"/>
          <ac:spMkLst>
            <pc:docMk/>
            <pc:sldMk cId="1171630970" sldId="4969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0-12-30T19:41:28.818" v="4961" actId="478"/>
        <pc:sldMkLst>
          <pc:docMk/>
          <pc:sldMk cId="1746698935" sldId="4970"/>
        </pc:sldMkLst>
        <pc:spChg chg="mod">
          <ac:chgData name="Chris Speller" userId="0a97f007-b978-4543-a8a0-9ee0abccdf0a" providerId="ADAL" clId="{93D2D15A-E28F-4ABA-BB1F-9DCE96F9CE67}" dt="2020-12-30T19:40:59.059" v="4905" actId="20577"/>
          <ac:spMkLst>
            <pc:docMk/>
            <pc:sldMk cId="1746698935" sldId="497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40:56.212" v="4902" actId="20577"/>
          <ac:spMkLst>
            <pc:docMk/>
            <pc:sldMk cId="1746698935" sldId="497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41:26.953" v="4960" actId="20577"/>
          <ac:spMkLst>
            <pc:docMk/>
            <pc:sldMk cId="1746698935" sldId="4970"/>
            <ac:spMk id="13" creationId="{2507DA73-C2D2-46BC-952C-9230E7B9C1D1}"/>
          </ac:spMkLst>
        </pc:spChg>
        <pc:picChg chg="add del">
          <ac:chgData name="Chris Speller" userId="0a97f007-b978-4543-a8a0-9ee0abccdf0a" providerId="ADAL" clId="{93D2D15A-E28F-4ABA-BB1F-9DCE96F9CE67}" dt="2020-12-30T19:41:28.818" v="4961" actId="478"/>
          <ac:picMkLst>
            <pc:docMk/>
            <pc:sldMk cId="1746698935" sldId="4970"/>
            <ac:picMk id="3" creationId="{4CA2F402-3361-435F-A8A6-DF17F9C48A31}"/>
          </ac:picMkLst>
        </pc:picChg>
      </pc:sldChg>
      <pc:sldChg chg="modSp add mod">
        <pc:chgData name="Chris Speller" userId="0a97f007-b978-4543-a8a0-9ee0abccdf0a" providerId="ADAL" clId="{93D2D15A-E28F-4ABA-BB1F-9DCE96F9CE67}" dt="2020-12-30T19:45:47.334" v="5029" actId="20577"/>
        <pc:sldMkLst>
          <pc:docMk/>
          <pc:sldMk cId="3592964093" sldId="4971"/>
        </pc:sldMkLst>
        <pc:spChg chg="mod">
          <ac:chgData name="Chris Speller" userId="0a97f007-b978-4543-a8a0-9ee0abccdf0a" providerId="ADAL" clId="{93D2D15A-E28F-4ABA-BB1F-9DCE96F9CE67}" dt="2020-12-30T19:45:47.334" v="5029" actId="20577"/>
          <ac:spMkLst>
            <pc:docMk/>
            <pc:sldMk cId="3592964093" sldId="497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19:43:54.220" v="5013"/>
          <ac:spMkLst>
            <pc:docMk/>
            <pc:sldMk cId="3592964093" sldId="4971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93D2D15A-E28F-4ABA-BB1F-9DCE96F9CE67}" dt="2020-12-30T22:37:39.011" v="5213" actId="20577"/>
        <pc:sldMkLst>
          <pc:docMk/>
          <pc:sldMk cId="2709186592" sldId="4972"/>
        </pc:sldMkLst>
        <pc:spChg chg="mod">
          <ac:chgData name="Chris Speller" userId="0a97f007-b978-4543-a8a0-9ee0abccdf0a" providerId="ADAL" clId="{93D2D15A-E28F-4ABA-BB1F-9DCE96F9CE67}" dt="2020-12-30T22:37:39.011" v="5213" actId="20577"/>
          <ac:spMkLst>
            <pc:docMk/>
            <pc:sldMk cId="2709186592" sldId="497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2:37.682" v="5050"/>
          <ac:spMkLst>
            <pc:docMk/>
            <pc:sldMk cId="2709186592" sldId="497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5:01.264" v="5142" actId="20577"/>
          <ac:spMkLst>
            <pc:docMk/>
            <pc:sldMk cId="2709186592" sldId="4972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1-01-05T07:56:11.331" v="12634" actId="20577"/>
        <pc:sldMkLst>
          <pc:docMk/>
          <pc:sldMk cId="3192838230" sldId="4973"/>
        </pc:sldMkLst>
        <pc:spChg chg="mod">
          <ac:chgData name="Chris Speller" userId="0a97f007-b978-4543-a8a0-9ee0abccdf0a" providerId="ADAL" clId="{93D2D15A-E28F-4ABA-BB1F-9DCE96F9CE67}" dt="2021-01-05T07:56:11.331" v="12634" actId="20577"/>
          <ac:spMkLst>
            <pc:docMk/>
            <pc:sldMk cId="3192838230" sldId="497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3:31.491" v="5082"/>
          <ac:spMkLst>
            <pc:docMk/>
            <pc:sldMk cId="3192838230" sldId="497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4:58.753" v="5141" actId="113"/>
          <ac:spMkLst>
            <pc:docMk/>
            <pc:sldMk cId="3192838230" sldId="4973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22:37:01.579" v="5204" actId="20577"/>
        <pc:sldMkLst>
          <pc:docMk/>
          <pc:sldMk cId="1436183310" sldId="4974"/>
        </pc:sldMkLst>
        <pc:spChg chg="mod">
          <ac:chgData name="Chris Speller" userId="0a97f007-b978-4543-a8a0-9ee0abccdf0a" providerId="ADAL" clId="{93D2D15A-E28F-4ABA-BB1F-9DCE96F9CE67}" dt="2020-12-30T22:36:26.225" v="5169" actId="20577"/>
          <ac:spMkLst>
            <pc:docMk/>
            <pc:sldMk cId="1436183310" sldId="497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6:43.641" v="5178" actId="20577"/>
          <ac:spMkLst>
            <pc:docMk/>
            <pc:sldMk cId="1436183310" sldId="497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7:01.579" v="5204" actId="20577"/>
          <ac:spMkLst>
            <pc:docMk/>
            <pc:sldMk cId="1436183310" sldId="4974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2:38:36.944" v="5238" actId="20577"/>
        <pc:sldMkLst>
          <pc:docMk/>
          <pc:sldMk cId="1899527953" sldId="4975"/>
        </pc:sldMkLst>
        <pc:spChg chg="mod">
          <ac:chgData name="Chris Speller" userId="0a97f007-b978-4543-a8a0-9ee0abccdf0a" providerId="ADAL" clId="{93D2D15A-E28F-4ABA-BB1F-9DCE96F9CE67}" dt="2020-12-30T22:38:19.396" v="5235" actId="20577"/>
          <ac:spMkLst>
            <pc:docMk/>
            <pc:sldMk cId="1899527953" sldId="497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7:53.673" v="5214"/>
          <ac:spMkLst>
            <pc:docMk/>
            <pc:sldMk cId="1899527953" sldId="497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8:36.944" v="5238" actId="20577"/>
          <ac:spMkLst>
            <pc:docMk/>
            <pc:sldMk cId="1899527953" sldId="4975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22:38:56.990" v="5240" actId="47"/>
        <pc:sldMkLst>
          <pc:docMk/>
          <pc:sldMk cId="3451569601" sldId="4976"/>
        </pc:sldMkLst>
      </pc:sldChg>
      <pc:sldChg chg="modSp add">
        <pc:chgData name="Chris Speller" userId="0a97f007-b978-4543-a8a0-9ee0abccdf0a" providerId="ADAL" clId="{93D2D15A-E28F-4ABA-BB1F-9DCE96F9CE67}" dt="2020-12-30T22:39:14.193" v="5248" actId="20577"/>
        <pc:sldMkLst>
          <pc:docMk/>
          <pc:sldMk cId="3708371449" sldId="4976"/>
        </pc:sldMkLst>
        <pc:spChg chg="mod">
          <ac:chgData name="Chris Speller" userId="0a97f007-b978-4543-a8a0-9ee0abccdf0a" providerId="ADAL" clId="{93D2D15A-E28F-4ABA-BB1F-9DCE96F9CE67}" dt="2020-12-30T22:39:05.539" v="5246" actId="20577"/>
          <ac:spMkLst>
            <pc:docMk/>
            <pc:sldMk cId="3708371449" sldId="497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9:10.265" v="5247" actId="20577"/>
          <ac:spMkLst>
            <pc:docMk/>
            <pc:sldMk cId="3708371449" sldId="497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9:14.193" v="5248" actId="20577"/>
          <ac:spMkLst>
            <pc:docMk/>
            <pc:sldMk cId="3708371449" sldId="4976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22:44:40.534" v="5377" actId="20577"/>
        <pc:sldMkLst>
          <pc:docMk/>
          <pc:sldMk cId="4166262729" sldId="4977"/>
        </pc:sldMkLst>
        <pc:spChg chg="mod">
          <ac:chgData name="Chris Speller" userId="0a97f007-b978-4543-a8a0-9ee0abccdf0a" providerId="ADAL" clId="{93D2D15A-E28F-4ABA-BB1F-9DCE96F9CE67}" dt="2020-12-30T22:40:22.926" v="5289" actId="20577"/>
          <ac:spMkLst>
            <pc:docMk/>
            <pc:sldMk cId="4166262729" sldId="497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39:26.320" v="5251"/>
          <ac:spMkLst>
            <pc:docMk/>
            <pc:sldMk cId="4166262729" sldId="497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4:40.534" v="5377" actId="20577"/>
          <ac:spMkLst>
            <pc:docMk/>
            <pc:sldMk cId="4166262729" sldId="4977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22:41:19.259" v="5325" actId="20577"/>
        <pc:sldMkLst>
          <pc:docMk/>
          <pc:sldMk cId="1716344843" sldId="4978"/>
        </pc:sldMkLst>
        <pc:spChg chg="mod">
          <ac:chgData name="Chris Speller" userId="0a97f007-b978-4543-a8a0-9ee0abccdf0a" providerId="ADAL" clId="{93D2D15A-E28F-4ABA-BB1F-9DCE96F9CE67}" dt="2020-12-30T22:41:09.647" v="5321" actId="20577"/>
          <ac:spMkLst>
            <pc:docMk/>
            <pc:sldMk cId="1716344843" sldId="497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0:36.485" v="5292"/>
          <ac:spMkLst>
            <pc:docMk/>
            <pc:sldMk cId="1716344843" sldId="497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1:19.259" v="5325" actId="20577"/>
          <ac:spMkLst>
            <pc:docMk/>
            <pc:sldMk cId="1716344843" sldId="4978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22:43:52.265" v="5368" actId="20577"/>
        <pc:sldMkLst>
          <pc:docMk/>
          <pc:sldMk cId="2508038446" sldId="4979"/>
        </pc:sldMkLst>
        <pc:spChg chg="mod">
          <ac:chgData name="Chris Speller" userId="0a97f007-b978-4543-a8a0-9ee0abccdf0a" providerId="ADAL" clId="{93D2D15A-E28F-4ABA-BB1F-9DCE96F9CE67}" dt="2020-12-30T22:43:41.575" v="5363" actId="20577"/>
          <ac:spMkLst>
            <pc:docMk/>
            <pc:sldMk cId="2508038446" sldId="497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3:10.555" v="5328"/>
          <ac:spMkLst>
            <pc:docMk/>
            <pc:sldMk cId="2508038446" sldId="497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3:52.265" v="5368" actId="20577"/>
          <ac:spMkLst>
            <pc:docMk/>
            <pc:sldMk cId="2508038446" sldId="4979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22:46:04.407" v="5407" actId="20577"/>
        <pc:sldMkLst>
          <pc:docMk/>
          <pc:sldMk cId="1576505434" sldId="4980"/>
        </pc:sldMkLst>
        <pc:spChg chg="mod">
          <ac:chgData name="Chris Speller" userId="0a97f007-b978-4543-a8a0-9ee0abccdf0a" providerId="ADAL" clId="{93D2D15A-E28F-4ABA-BB1F-9DCE96F9CE67}" dt="2020-12-30T22:46:04.407" v="5407" actId="20577"/>
          <ac:spMkLst>
            <pc:docMk/>
            <pc:sldMk cId="1576505434" sldId="498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4:20.221" v="5372"/>
          <ac:spMkLst>
            <pc:docMk/>
            <pc:sldMk cId="1576505434" sldId="498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4:34.112" v="5376" actId="20577"/>
          <ac:spMkLst>
            <pc:docMk/>
            <pc:sldMk cId="1576505434" sldId="4980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2:48:11.492" v="5445" actId="20577"/>
        <pc:sldMkLst>
          <pc:docMk/>
          <pc:sldMk cId="2684891683" sldId="4981"/>
        </pc:sldMkLst>
        <pc:spChg chg="mod">
          <ac:chgData name="Chris Speller" userId="0a97f007-b978-4543-a8a0-9ee0abccdf0a" providerId="ADAL" clId="{93D2D15A-E28F-4ABA-BB1F-9DCE96F9CE67}" dt="2020-12-30T22:48:03.119" v="5441" actId="20577"/>
          <ac:spMkLst>
            <pc:docMk/>
            <pc:sldMk cId="2684891683" sldId="498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8:08.737" v="5444" actId="20577"/>
          <ac:spMkLst>
            <pc:docMk/>
            <pc:sldMk cId="2684891683" sldId="498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8:11.492" v="5445" actId="20577"/>
          <ac:spMkLst>
            <pc:docMk/>
            <pc:sldMk cId="2684891683" sldId="4981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2:47:43.068" v="5440" actId="20577"/>
        <pc:sldMkLst>
          <pc:docMk/>
          <pc:sldMk cId="119369583" sldId="4982"/>
        </pc:sldMkLst>
        <pc:spChg chg="mod">
          <ac:chgData name="Chris Speller" userId="0a97f007-b978-4543-a8a0-9ee0abccdf0a" providerId="ADAL" clId="{93D2D15A-E28F-4ABA-BB1F-9DCE96F9CE67}" dt="2020-12-30T22:47:43.068" v="5440" actId="20577"/>
          <ac:spMkLst>
            <pc:docMk/>
            <pc:sldMk cId="119369583" sldId="498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6:52.673" v="5420"/>
          <ac:spMkLst>
            <pc:docMk/>
            <pc:sldMk cId="119369583" sldId="498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7:05.984" v="5424" actId="20577"/>
          <ac:spMkLst>
            <pc:docMk/>
            <pc:sldMk cId="119369583" sldId="4982"/>
            <ac:spMk id="13" creationId="{2507DA73-C2D2-46BC-952C-9230E7B9C1D1}"/>
          </ac:spMkLst>
        </pc:spChg>
      </pc:sldChg>
      <pc:sldChg chg="modSp add del">
        <pc:chgData name="Chris Speller" userId="0a97f007-b978-4543-a8a0-9ee0abccdf0a" providerId="ADAL" clId="{93D2D15A-E28F-4ABA-BB1F-9DCE96F9CE67}" dt="2020-12-30T22:48:53.612" v="5449" actId="47"/>
        <pc:sldMkLst>
          <pc:docMk/>
          <pc:sldMk cId="3859783725" sldId="4983"/>
        </pc:sldMkLst>
        <pc:spChg chg="mod">
          <ac:chgData name="Chris Speller" userId="0a97f007-b978-4543-a8a0-9ee0abccdf0a" providerId="ADAL" clId="{93D2D15A-E28F-4ABA-BB1F-9DCE96F9CE67}" dt="2020-12-30T22:48:41.002" v="5447"/>
          <ac:spMkLst>
            <pc:docMk/>
            <pc:sldMk cId="3859783725" sldId="4983"/>
            <ac:spMk id="10" creationId="{00000000-0000-0000-0000-000000000000}"/>
          </ac:spMkLst>
        </pc:spChg>
      </pc:sldChg>
      <pc:sldChg chg="modSp add">
        <pc:chgData name="Chris Speller" userId="0a97f007-b978-4543-a8a0-9ee0abccdf0a" providerId="ADAL" clId="{93D2D15A-E28F-4ABA-BB1F-9DCE96F9CE67}" dt="2020-12-30T22:49:34.767" v="5470" actId="20577"/>
        <pc:sldMkLst>
          <pc:docMk/>
          <pc:sldMk cId="521322048" sldId="4984"/>
        </pc:sldMkLst>
        <pc:spChg chg="mod">
          <ac:chgData name="Chris Speller" userId="0a97f007-b978-4543-a8a0-9ee0abccdf0a" providerId="ADAL" clId="{93D2D15A-E28F-4ABA-BB1F-9DCE96F9CE67}" dt="2020-12-30T22:49:19.590" v="5459" actId="20577"/>
          <ac:spMkLst>
            <pc:docMk/>
            <pc:sldMk cId="521322048" sldId="498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9:21.351" v="5460" actId="20577"/>
          <ac:spMkLst>
            <pc:docMk/>
            <pc:sldMk cId="521322048" sldId="498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49:34.767" v="5470" actId="20577"/>
          <ac:spMkLst>
            <pc:docMk/>
            <pc:sldMk cId="521322048" sldId="4984"/>
            <ac:spMk id="13" creationId="{2507DA73-C2D2-46BC-952C-9230E7B9C1D1}"/>
          </ac:spMkLst>
        </pc:spChg>
      </pc:sldChg>
      <pc:sldChg chg="modSp add mod modAnim">
        <pc:chgData name="Chris Speller" userId="0a97f007-b978-4543-a8a0-9ee0abccdf0a" providerId="ADAL" clId="{93D2D15A-E28F-4ABA-BB1F-9DCE96F9CE67}" dt="2020-12-30T22:51:25.462" v="5507" actId="20577"/>
        <pc:sldMkLst>
          <pc:docMk/>
          <pc:sldMk cId="3480592226" sldId="4985"/>
        </pc:sldMkLst>
        <pc:spChg chg="mod">
          <ac:chgData name="Chris Speller" userId="0a97f007-b978-4543-a8a0-9ee0abccdf0a" providerId="ADAL" clId="{93D2D15A-E28F-4ABA-BB1F-9DCE96F9CE67}" dt="2020-12-30T22:51:16.207" v="5495" actId="20577"/>
          <ac:spMkLst>
            <pc:docMk/>
            <pc:sldMk cId="3480592226" sldId="498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1:02.752" v="5487" actId="20577"/>
          <ac:spMkLst>
            <pc:docMk/>
            <pc:sldMk cId="3480592226" sldId="498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1:25.462" v="5507" actId="20577"/>
          <ac:spMkLst>
            <pc:docMk/>
            <pc:sldMk cId="3480592226" sldId="4985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2:54:46.730" v="5630" actId="20577"/>
        <pc:sldMkLst>
          <pc:docMk/>
          <pc:sldMk cId="200209632" sldId="4986"/>
        </pc:sldMkLst>
        <pc:spChg chg="mod">
          <ac:chgData name="Chris Speller" userId="0a97f007-b978-4543-a8a0-9ee0abccdf0a" providerId="ADAL" clId="{93D2D15A-E28F-4ABA-BB1F-9DCE96F9CE67}" dt="2020-12-30T22:54:46.730" v="5630" actId="20577"/>
          <ac:spMkLst>
            <pc:docMk/>
            <pc:sldMk cId="200209632" sldId="498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3:14.704" v="5549" actId="20577"/>
          <ac:spMkLst>
            <pc:docMk/>
            <pc:sldMk cId="200209632" sldId="498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3:32.968" v="5562" actId="20577"/>
          <ac:spMkLst>
            <pc:docMk/>
            <pc:sldMk cId="200209632" sldId="4986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22:51:35.154" v="5509"/>
        <pc:sldMkLst>
          <pc:docMk/>
          <pc:sldMk cId="2226089604" sldId="4986"/>
        </pc:sldMkLst>
      </pc:sldChg>
      <pc:sldChg chg="modSp add mod">
        <pc:chgData name="Chris Speller" userId="0a97f007-b978-4543-a8a0-9ee0abccdf0a" providerId="ADAL" clId="{93D2D15A-E28F-4ABA-BB1F-9DCE96F9CE67}" dt="2020-12-30T22:58:23.264" v="5701" actId="404"/>
        <pc:sldMkLst>
          <pc:docMk/>
          <pc:sldMk cId="703551138" sldId="4987"/>
        </pc:sldMkLst>
        <pc:spChg chg="mod">
          <ac:chgData name="Chris Speller" userId="0a97f007-b978-4543-a8a0-9ee0abccdf0a" providerId="ADAL" clId="{93D2D15A-E28F-4ABA-BB1F-9DCE96F9CE67}" dt="2020-12-30T22:58:14.670" v="5693" actId="404"/>
          <ac:spMkLst>
            <pc:docMk/>
            <pc:sldMk cId="703551138" sldId="498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8:17.050" v="5696" actId="404"/>
          <ac:spMkLst>
            <pc:docMk/>
            <pc:sldMk cId="703551138" sldId="498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8:23.264" v="5701" actId="404"/>
          <ac:spMkLst>
            <pc:docMk/>
            <pc:sldMk cId="703551138" sldId="4987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22:58:12.673" v="5690"/>
        <pc:sldMkLst>
          <pc:docMk/>
          <pc:sldMk cId="12881229" sldId="4988"/>
        </pc:sldMkLst>
      </pc:sldChg>
      <pc:sldChg chg="modSp add">
        <pc:chgData name="Chris Speller" userId="0a97f007-b978-4543-a8a0-9ee0abccdf0a" providerId="ADAL" clId="{93D2D15A-E28F-4ABA-BB1F-9DCE96F9CE67}" dt="2020-12-30T22:58:38.449" v="5708" actId="20577"/>
        <pc:sldMkLst>
          <pc:docMk/>
          <pc:sldMk cId="4118690380" sldId="4988"/>
        </pc:sldMkLst>
        <pc:spChg chg="mod">
          <ac:chgData name="Chris Speller" userId="0a97f007-b978-4543-a8a0-9ee0abccdf0a" providerId="ADAL" clId="{93D2D15A-E28F-4ABA-BB1F-9DCE96F9CE67}" dt="2020-12-30T22:58:35.572" v="5705" actId="20577"/>
          <ac:spMkLst>
            <pc:docMk/>
            <pc:sldMk cId="4118690380" sldId="498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8:38.449" v="5708" actId="20577"/>
          <ac:spMkLst>
            <pc:docMk/>
            <pc:sldMk cId="4118690380" sldId="4988"/>
            <ac:spMk id="11" creationId="{00000000-0000-0000-0000-000000000000}"/>
          </ac:spMkLst>
        </pc:spChg>
      </pc:sldChg>
      <pc:sldChg chg="modSp add">
        <pc:chgData name="Chris Speller" userId="0a97f007-b978-4543-a8a0-9ee0abccdf0a" providerId="ADAL" clId="{93D2D15A-E28F-4ABA-BB1F-9DCE96F9CE67}" dt="2020-12-30T23:00:29.304" v="5721" actId="20577"/>
        <pc:sldMkLst>
          <pc:docMk/>
          <pc:sldMk cId="397747974" sldId="4989"/>
        </pc:sldMkLst>
        <pc:spChg chg="mod">
          <ac:chgData name="Chris Speller" userId="0a97f007-b978-4543-a8a0-9ee0abccdf0a" providerId="ADAL" clId="{93D2D15A-E28F-4ABA-BB1F-9DCE96F9CE67}" dt="2020-12-30T23:00:29.304" v="5721" actId="20577"/>
          <ac:spMkLst>
            <pc:docMk/>
            <pc:sldMk cId="397747974" sldId="498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2:59:33.203" v="5714"/>
          <ac:spMkLst>
            <pc:docMk/>
            <pc:sldMk cId="397747974" sldId="498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0:09.882" v="5718" actId="20577"/>
          <ac:spMkLst>
            <pc:docMk/>
            <pc:sldMk cId="397747974" sldId="4989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0-12-30T23:04:46.849" v="5800" actId="478"/>
        <pc:sldMkLst>
          <pc:docMk/>
          <pc:sldMk cId="1272458382" sldId="4990"/>
        </pc:sldMkLst>
        <pc:spChg chg="mod">
          <ac:chgData name="Chris Speller" userId="0a97f007-b978-4543-a8a0-9ee0abccdf0a" providerId="ADAL" clId="{93D2D15A-E28F-4ABA-BB1F-9DCE96F9CE67}" dt="2020-12-30T23:02:59.423" v="5799" actId="20577"/>
          <ac:spMkLst>
            <pc:docMk/>
            <pc:sldMk cId="1272458382" sldId="499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1:58.515" v="5756"/>
          <ac:spMkLst>
            <pc:docMk/>
            <pc:sldMk cId="1272458382" sldId="499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2:25.936" v="5782" actId="20577"/>
          <ac:spMkLst>
            <pc:docMk/>
            <pc:sldMk cId="1272458382" sldId="4990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0-12-30T23:04:46.849" v="5800" actId="478"/>
          <ac:picMkLst>
            <pc:docMk/>
            <pc:sldMk cId="1272458382" sldId="4990"/>
            <ac:picMk id="3" creationId="{4877169B-F0FC-4978-AF33-9E86E3046B3C}"/>
          </ac:picMkLst>
        </pc:picChg>
      </pc:sldChg>
      <pc:sldChg chg="addSp delSp modSp add mod">
        <pc:chgData name="Chris Speller" userId="0a97f007-b978-4543-a8a0-9ee0abccdf0a" providerId="ADAL" clId="{93D2D15A-E28F-4ABA-BB1F-9DCE96F9CE67}" dt="2020-12-30T23:07:10.434" v="5850" actId="478"/>
        <pc:sldMkLst>
          <pc:docMk/>
          <pc:sldMk cId="667554379" sldId="4991"/>
        </pc:sldMkLst>
        <pc:spChg chg="mod">
          <ac:chgData name="Chris Speller" userId="0a97f007-b978-4543-a8a0-9ee0abccdf0a" providerId="ADAL" clId="{93D2D15A-E28F-4ABA-BB1F-9DCE96F9CE67}" dt="2020-12-30T23:06:23.987" v="5844" actId="20577"/>
          <ac:spMkLst>
            <pc:docMk/>
            <pc:sldMk cId="667554379" sldId="499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5:19.023" v="5824"/>
          <ac:spMkLst>
            <pc:docMk/>
            <pc:sldMk cId="667554379" sldId="499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6:38.454" v="5847" actId="1076"/>
          <ac:spMkLst>
            <pc:docMk/>
            <pc:sldMk cId="667554379" sldId="4991"/>
            <ac:spMk id="13" creationId="{2507DA73-C2D2-46BC-952C-9230E7B9C1D1}"/>
          </ac:spMkLst>
        </pc:spChg>
        <pc:picChg chg="add del">
          <ac:chgData name="Chris Speller" userId="0a97f007-b978-4543-a8a0-9ee0abccdf0a" providerId="ADAL" clId="{93D2D15A-E28F-4ABA-BB1F-9DCE96F9CE67}" dt="2020-12-30T23:07:10.434" v="5850" actId="478"/>
          <ac:picMkLst>
            <pc:docMk/>
            <pc:sldMk cId="667554379" sldId="4991"/>
            <ac:picMk id="3" creationId="{6EAB3BC5-B836-45AB-B324-F7921412FA02}"/>
          </ac:picMkLst>
        </pc:picChg>
      </pc:sldChg>
      <pc:sldChg chg="delSp modSp add mod modAnim">
        <pc:chgData name="Chris Speller" userId="0a97f007-b978-4543-a8a0-9ee0abccdf0a" providerId="ADAL" clId="{93D2D15A-E28F-4ABA-BB1F-9DCE96F9CE67}" dt="2021-01-15T13:27:52.168" v="12681" actId="6549"/>
        <pc:sldMkLst>
          <pc:docMk/>
          <pc:sldMk cId="2811469350" sldId="4992"/>
        </pc:sldMkLst>
        <pc:spChg chg="mod">
          <ac:chgData name="Chris Speller" userId="0a97f007-b978-4543-a8a0-9ee0abccdf0a" providerId="ADAL" clId="{93D2D15A-E28F-4ABA-BB1F-9DCE96F9CE67}" dt="2021-01-15T13:27:52.168" v="12681" actId="6549"/>
          <ac:spMkLst>
            <pc:docMk/>
            <pc:sldMk cId="2811469350" sldId="499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8:52.872" v="6097"/>
          <ac:spMkLst>
            <pc:docMk/>
            <pc:sldMk cId="2811469350" sldId="499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08:59.555" v="6106" actId="1076"/>
          <ac:spMkLst>
            <pc:docMk/>
            <pc:sldMk cId="2811469350" sldId="4992"/>
            <ac:spMk id="13" creationId="{2507DA73-C2D2-46BC-952C-9230E7B9C1D1}"/>
          </ac:spMkLst>
        </pc:spChg>
        <pc:picChg chg="del mod">
          <ac:chgData name="Chris Speller" userId="0a97f007-b978-4543-a8a0-9ee0abccdf0a" providerId="ADAL" clId="{93D2D15A-E28F-4ABA-BB1F-9DCE96F9CE67}" dt="2020-12-30T23:11:44.840" v="6118" actId="478"/>
          <ac:picMkLst>
            <pc:docMk/>
            <pc:sldMk cId="2811469350" sldId="4992"/>
            <ac:picMk id="3" creationId="{6EAB3BC5-B836-45AB-B324-F7921412FA02}"/>
          </ac:picMkLst>
        </pc:picChg>
      </pc:sldChg>
      <pc:sldChg chg="modSp add mod">
        <pc:chgData name="Chris Speller" userId="0a97f007-b978-4543-a8a0-9ee0abccdf0a" providerId="ADAL" clId="{93D2D15A-E28F-4ABA-BB1F-9DCE96F9CE67}" dt="2020-12-30T23:13:20.893" v="6224" actId="20577"/>
        <pc:sldMkLst>
          <pc:docMk/>
          <pc:sldMk cId="2123163356" sldId="4993"/>
        </pc:sldMkLst>
        <pc:spChg chg="mod">
          <ac:chgData name="Chris Speller" userId="0a97f007-b978-4543-a8a0-9ee0abccdf0a" providerId="ADAL" clId="{93D2D15A-E28F-4ABA-BB1F-9DCE96F9CE67}" dt="2020-12-30T23:13:20.893" v="6224" actId="20577"/>
          <ac:spMkLst>
            <pc:docMk/>
            <pc:sldMk cId="2123163356" sldId="499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12:59.069" v="6218"/>
          <ac:spMkLst>
            <pc:docMk/>
            <pc:sldMk cId="2123163356" sldId="4993"/>
            <ac:spMk id="11" creationId="{00000000-0000-0000-0000-000000000000}"/>
          </ac:spMkLst>
        </pc:spChg>
      </pc:sldChg>
      <pc:sldChg chg="modSp add mod">
        <pc:chgData name="Chris Speller" userId="0a97f007-b978-4543-a8a0-9ee0abccdf0a" providerId="ADAL" clId="{93D2D15A-E28F-4ABA-BB1F-9DCE96F9CE67}" dt="2021-01-14T11:09:13.989" v="12679" actId="20577"/>
        <pc:sldMkLst>
          <pc:docMk/>
          <pc:sldMk cId="2081438145" sldId="4994"/>
        </pc:sldMkLst>
        <pc:spChg chg="mod">
          <ac:chgData name="Chris Speller" userId="0a97f007-b978-4543-a8a0-9ee0abccdf0a" providerId="ADAL" clId="{93D2D15A-E28F-4ABA-BB1F-9DCE96F9CE67}" dt="2021-01-14T11:09:10.269" v="12677" actId="6549"/>
          <ac:spMkLst>
            <pc:docMk/>
            <pc:sldMk cId="2081438145" sldId="499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4T11:09:07.511" v="12675"/>
          <ac:spMkLst>
            <pc:docMk/>
            <pc:sldMk cId="2081438145" sldId="499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4T11:09:13.989" v="12679" actId="20577"/>
          <ac:spMkLst>
            <pc:docMk/>
            <pc:sldMk cId="2081438145" sldId="4994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0-12-30T23:23:48.931" v="6386" actId="20577"/>
        <pc:sldMkLst>
          <pc:docMk/>
          <pc:sldMk cId="1278848274" sldId="4995"/>
        </pc:sldMkLst>
        <pc:spChg chg="mod">
          <ac:chgData name="Chris Speller" userId="0a97f007-b978-4543-a8a0-9ee0abccdf0a" providerId="ADAL" clId="{93D2D15A-E28F-4ABA-BB1F-9DCE96F9CE67}" dt="2020-12-30T23:23:43.134" v="6376" actId="20577"/>
          <ac:spMkLst>
            <pc:docMk/>
            <pc:sldMk cId="1278848274" sldId="499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23:48.931" v="6386" actId="20577"/>
          <ac:spMkLst>
            <pc:docMk/>
            <pc:sldMk cId="1278848274" sldId="499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22:29.099" v="6366" actId="20577"/>
          <ac:spMkLst>
            <pc:docMk/>
            <pc:sldMk cId="1278848274" sldId="4995"/>
            <ac:spMk id="13" creationId="{2507DA73-C2D2-46BC-952C-9230E7B9C1D1}"/>
          </ac:spMkLst>
        </pc:spChg>
        <pc:picChg chg="add del">
          <ac:chgData name="Chris Speller" userId="0a97f007-b978-4543-a8a0-9ee0abccdf0a" providerId="ADAL" clId="{93D2D15A-E28F-4ABA-BB1F-9DCE96F9CE67}" dt="2020-12-30T23:22:07.510" v="6352" actId="478"/>
          <ac:picMkLst>
            <pc:docMk/>
            <pc:sldMk cId="1278848274" sldId="4995"/>
            <ac:picMk id="3" creationId="{89403D13-17E2-4124-B3C0-B159ABA9DD35}"/>
          </ac:picMkLst>
        </pc:picChg>
        <pc:picChg chg="add del">
          <ac:chgData name="Chris Speller" userId="0a97f007-b978-4543-a8a0-9ee0abccdf0a" providerId="ADAL" clId="{93D2D15A-E28F-4ABA-BB1F-9DCE96F9CE67}" dt="2020-12-30T23:22:31.287" v="6367" actId="478"/>
          <ac:picMkLst>
            <pc:docMk/>
            <pc:sldMk cId="1278848274" sldId="4995"/>
            <ac:picMk id="7" creationId="{5F894C43-801D-4FF8-8EA7-17AB5C795198}"/>
          </ac:picMkLst>
        </pc:picChg>
      </pc:sldChg>
      <pc:sldChg chg="add del">
        <pc:chgData name="Chris Speller" userId="0a97f007-b978-4543-a8a0-9ee0abccdf0a" providerId="ADAL" clId="{93D2D15A-E28F-4ABA-BB1F-9DCE96F9CE67}" dt="2020-12-30T23:29:26.155" v="6388"/>
        <pc:sldMkLst>
          <pc:docMk/>
          <pc:sldMk cId="180147749" sldId="4996"/>
        </pc:sldMkLst>
      </pc:sldChg>
      <pc:sldChg chg="modSp add mod">
        <pc:chgData name="Chris Speller" userId="0a97f007-b978-4543-a8a0-9ee0abccdf0a" providerId="ADAL" clId="{93D2D15A-E28F-4ABA-BB1F-9DCE96F9CE67}" dt="2020-12-30T23:30:24.771" v="6415" actId="207"/>
        <pc:sldMkLst>
          <pc:docMk/>
          <pc:sldMk cId="2477863085" sldId="4996"/>
        </pc:sldMkLst>
        <pc:spChg chg="mod">
          <ac:chgData name="Chris Speller" userId="0a97f007-b978-4543-a8a0-9ee0abccdf0a" providerId="ADAL" clId="{93D2D15A-E28F-4ABA-BB1F-9DCE96F9CE67}" dt="2020-12-30T23:29:54.807" v="6408" actId="20577"/>
          <ac:spMkLst>
            <pc:docMk/>
            <pc:sldMk cId="2477863085" sldId="499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29:57.176" v="6410" actId="403"/>
          <ac:spMkLst>
            <pc:docMk/>
            <pc:sldMk cId="2477863085" sldId="499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30:24.771" v="6415" actId="207"/>
          <ac:spMkLst>
            <pc:docMk/>
            <pc:sldMk cId="2477863085" sldId="4996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3:50:40.890" v="6528" actId="20577"/>
        <pc:sldMkLst>
          <pc:docMk/>
          <pc:sldMk cId="3279180887" sldId="4997"/>
        </pc:sldMkLst>
        <pc:spChg chg="mod">
          <ac:chgData name="Chris Speller" userId="0a97f007-b978-4543-a8a0-9ee0abccdf0a" providerId="ADAL" clId="{93D2D15A-E28F-4ABA-BB1F-9DCE96F9CE67}" dt="2020-12-30T23:30:54.575" v="6423" actId="20577"/>
          <ac:spMkLst>
            <pc:docMk/>
            <pc:sldMk cId="3279180887" sldId="499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30:37.800" v="6418"/>
          <ac:spMkLst>
            <pc:docMk/>
            <pc:sldMk cId="3279180887" sldId="499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0:40.890" v="6528" actId="20577"/>
          <ac:spMkLst>
            <pc:docMk/>
            <pc:sldMk cId="3279180887" sldId="4997"/>
            <ac:spMk id="13" creationId="{2507DA73-C2D2-46BC-952C-9230E7B9C1D1}"/>
          </ac:spMkLst>
        </pc:spChg>
      </pc:sldChg>
      <pc:sldChg chg="modSp add modAnim">
        <pc:chgData name="Chris Speller" userId="0a97f007-b978-4543-a8a0-9ee0abccdf0a" providerId="ADAL" clId="{93D2D15A-E28F-4ABA-BB1F-9DCE96F9CE67}" dt="2021-01-02T15:46:31.389" v="6541" actId="20577"/>
        <pc:sldMkLst>
          <pc:docMk/>
          <pc:sldMk cId="479309137" sldId="4998"/>
        </pc:sldMkLst>
        <pc:spChg chg="mod">
          <ac:chgData name="Chris Speller" userId="0a97f007-b978-4543-a8a0-9ee0abccdf0a" providerId="ADAL" clId="{93D2D15A-E28F-4ABA-BB1F-9DCE96F9CE67}" dt="2021-01-02T15:46:29.001" v="6540" actId="20577"/>
          <ac:spMkLst>
            <pc:docMk/>
            <pc:sldMk cId="479309137" sldId="499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47:45.932" v="6507" actId="20577"/>
          <ac:spMkLst>
            <pc:docMk/>
            <pc:sldMk cId="479309137" sldId="499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48:16.851" v="6517" actId="20577"/>
          <ac:spMkLst>
            <pc:docMk/>
            <pc:sldMk cId="479309137" sldId="4998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3:50:35.840" v="6527" actId="20577"/>
        <pc:sldMkLst>
          <pc:docMk/>
          <pc:sldMk cId="1670766646" sldId="4999"/>
        </pc:sldMkLst>
        <pc:spChg chg="mod">
          <ac:chgData name="Chris Speller" userId="0a97f007-b978-4543-a8a0-9ee0abccdf0a" providerId="ADAL" clId="{93D2D15A-E28F-4ABA-BB1F-9DCE96F9CE67}" dt="2020-12-30T23:31:48.555" v="6438" actId="20577"/>
          <ac:spMkLst>
            <pc:docMk/>
            <pc:sldMk cId="1670766646" sldId="499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31:47.143" v="6437"/>
          <ac:spMkLst>
            <pc:docMk/>
            <pc:sldMk cId="1670766646" sldId="499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0:35.840" v="6527" actId="20577"/>
          <ac:spMkLst>
            <pc:docMk/>
            <pc:sldMk cId="1670766646" sldId="4999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0-12-30T23:50:50.972" v="6529" actId="20577"/>
        <pc:sldMkLst>
          <pc:docMk/>
          <pc:sldMk cId="3881740312" sldId="5000"/>
        </pc:sldMkLst>
        <pc:spChg chg="mod">
          <ac:chgData name="Chris Speller" userId="0a97f007-b978-4543-a8a0-9ee0abccdf0a" providerId="ADAL" clId="{93D2D15A-E28F-4ABA-BB1F-9DCE96F9CE67}" dt="2020-12-30T23:45:41.934" v="6456" actId="20577"/>
          <ac:spMkLst>
            <pc:docMk/>
            <pc:sldMk cId="3881740312" sldId="500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45:39.026" v="6450"/>
          <ac:spMkLst>
            <pc:docMk/>
            <pc:sldMk cId="3881740312" sldId="500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0:50.972" v="6529" actId="20577"/>
          <ac:spMkLst>
            <pc:docMk/>
            <pc:sldMk cId="3881740312" sldId="5000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0-12-30T23:47:38.527" v="6491" actId="20577"/>
        <pc:sldMkLst>
          <pc:docMk/>
          <pc:sldMk cId="4029553336" sldId="5001"/>
        </pc:sldMkLst>
        <pc:spChg chg="mod">
          <ac:chgData name="Chris Speller" userId="0a97f007-b978-4543-a8a0-9ee0abccdf0a" providerId="ADAL" clId="{93D2D15A-E28F-4ABA-BB1F-9DCE96F9CE67}" dt="2020-12-30T23:47:34.231" v="6475" actId="20577"/>
          <ac:spMkLst>
            <pc:docMk/>
            <pc:sldMk cId="4029553336" sldId="500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47:38.527" v="6491" actId="20577"/>
          <ac:spMkLst>
            <pc:docMk/>
            <pc:sldMk cId="4029553336" sldId="500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46:38.099" v="6465" actId="20577"/>
          <ac:spMkLst>
            <pc:docMk/>
            <pc:sldMk cId="4029553336" sldId="5001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0-12-30T23:50:11.836" v="6519"/>
        <pc:sldMkLst>
          <pc:docMk/>
          <pc:sldMk cId="559366420" sldId="5002"/>
        </pc:sldMkLst>
      </pc:sldChg>
      <pc:sldChg chg="modSp add">
        <pc:chgData name="Chris Speller" userId="0a97f007-b978-4543-a8a0-9ee0abccdf0a" providerId="ADAL" clId="{93D2D15A-E28F-4ABA-BB1F-9DCE96F9CE67}" dt="2020-12-30T23:50:30.705" v="6526" actId="20577"/>
        <pc:sldMkLst>
          <pc:docMk/>
          <pc:sldMk cId="892151602" sldId="5002"/>
        </pc:sldMkLst>
        <pc:spChg chg="mod">
          <ac:chgData name="Chris Speller" userId="0a97f007-b978-4543-a8a0-9ee0abccdf0a" providerId="ADAL" clId="{93D2D15A-E28F-4ABA-BB1F-9DCE96F9CE67}" dt="2020-12-30T23:50:22.075" v="6523" actId="20577"/>
          <ac:spMkLst>
            <pc:docMk/>
            <pc:sldMk cId="892151602" sldId="500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0:19.714" v="6522"/>
          <ac:spMkLst>
            <pc:docMk/>
            <pc:sldMk cId="892151602" sldId="500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0:30.705" v="6526" actId="20577"/>
          <ac:spMkLst>
            <pc:docMk/>
            <pc:sldMk cId="892151602" sldId="5002"/>
            <ac:spMk id="13" creationId="{2507DA73-C2D2-46BC-952C-9230E7B9C1D1}"/>
          </ac:spMkLst>
        </pc:spChg>
      </pc:sldChg>
      <pc:sldChg chg="modSp add del mod">
        <pc:chgData name="Chris Speller" userId="0a97f007-b978-4543-a8a0-9ee0abccdf0a" providerId="ADAL" clId="{93D2D15A-E28F-4ABA-BB1F-9DCE96F9CE67}" dt="2021-01-02T15:45:50.096" v="6535" actId="47"/>
        <pc:sldMkLst>
          <pc:docMk/>
          <pc:sldMk cId="3949196800" sldId="5003"/>
        </pc:sldMkLst>
        <pc:spChg chg="mod">
          <ac:chgData name="Chris Speller" userId="0a97f007-b978-4543-a8a0-9ee0abccdf0a" providerId="ADAL" clId="{93D2D15A-E28F-4ABA-BB1F-9DCE96F9CE67}" dt="2020-12-30T23:51:00.501" v="6531" actId="20577"/>
          <ac:spMkLst>
            <pc:docMk/>
            <pc:sldMk cId="3949196800" sldId="500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6:05.446" v="6532" actId="20577"/>
          <ac:spMkLst>
            <pc:docMk/>
            <pc:sldMk cId="3949196800" sldId="500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0-12-30T23:56:06.700" v="6533" actId="20577"/>
          <ac:spMkLst>
            <pc:docMk/>
            <pc:sldMk cId="3949196800" sldId="5003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1-01-02T15:46:54.284" v="6555" actId="20577"/>
        <pc:sldMkLst>
          <pc:docMk/>
          <pc:sldMk cId="1575390030" sldId="5004"/>
        </pc:sldMkLst>
        <pc:spChg chg="mod">
          <ac:chgData name="Chris Speller" userId="0a97f007-b978-4543-a8a0-9ee0abccdf0a" providerId="ADAL" clId="{93D2D15A-E28F-4ABA-BB1F-9DCE96F9CE67}" dt="2021-01-02T15:46:54.284" v="6555" actId="20577"/>
          <ac:spMkLst>
            <pc:docMk/>
            <pc:sldMk cId="1575390030" sldId="500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46:41.479" v="6548"/>
          <ac:spMkLst>
            <pc:docMk/>
            <pc:sldMk cId="1575390030" sldId="500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46:50.241" v="6553" actId="20577"/>
          <ac:spMkLst>
            <pc:docMk/>
            <pc:sldMk cId="1575390030" sldId="5004"/>
            <ac:spMk id="13" creationId="{2507DA73-C2D2-46BC-952C-9230E7B9C1D1}"/>
          </ac:spMkLst>
        </pc:spChg>
      </pc:sldChg>
      <pc:sldChg chg="modSp add ord">
        <pc:chgData name="Chris Speller" userId="0a97f007-b978-4543-a8a0-9ee0abccdf0a" providerId="ADAL" clId="{93D2D15A-E28F-4ABA-BB1F-9DCE96F9CE67}" dt="2021-01-02T15:50:12.520" v="6570" actId="20577"/>
        <pc:sldMkLst>
          <pc:docMk/>
          <pc:sldMk cId="3954952645" sldId="5005"/>
        </pc:sldMkLst>
        <pc:spChg chg="mod">
          <ac:chgData name="Chris Speller" userId="0a97f007-b978-4543-a8a0-9ee0abccdf0a" providerId="ADAL" clId="{93D2D15A-E28F-4ABA-BB1F-9DCE96F9CE67}" dt="2021-01-02T15:50:12.520" v="6570" actId="20577"/>
          <ac:spMkLst>
            <pc:docMk/>
            <pc:sldMk cId="3954952645" sldId="500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48:57.130" v="6558"/>
          <ac:spMkLst>
            <pc:docMk/>
            <pc:sldMk cId="3954952645" sldId="500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49:17.984" v="6564" actId="20577"/>
          <ac:spMkLst>
            <pc:docMk/>
            <pc:sldMk cId="3954952645" sldId="5005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1-01-02T15:54:54.393" v="6589" actId="20577"/>
        <pc:sldMkLst>
          <pc:docMk/>
          <pc:sldMk cId="2005434546" sldId="5006"/>
        </pc:sldMkLst>
        <pc:spChg chg="mod">
          <ac:chgData name="Chris Speller" userId="0a97f007-b978-4543-a8a0-9ee0abccdf0a" providerId="ADAL" clId="{93D2D15A-E28F-4ABA-BB1F-9DCE96F9CE67}" dt="2021-01-02T15:54:54.393" v="6589" actId="20577"/>
          <ac:spMkLst>
            <pc:docMk/>
            <pc:sldMk cId="2005434546" sldId="500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50:19.110" v="6572"/>
          <ac:spMkLst>
            <pc:docMk/>
            <pc:sldMk cId="2005434546" sldId="500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51:16.804" v="6578" actId="6549"/>
          <ac:spMkLst>
            <pc:docMk/>
            <pc:sldMk cId="2005434546" sldId="5006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1-01-02T16:01:06.549" v="6686" actId="478"/>
        <pc:sldMkLst>
          <pc:docMk/>
          <pc:sldMk cId="3542909590" sldId="5007"/>
        </pc:sldMkLst>
        <pc:spChg chg="mod">
          <ac:chgData name="Chris Speller" userId="0a97f007-b978-4543-a8a0-9ee0abccdf0a" providerId="ADAL" clId="{93D2D15A-E28F-4ABA-BB1F-9DCE96F9CE67}" dt="2021-01-02T16:01:03.980" v="6685" actId="20577"/>
          <ac:spMkLst>
            <pc:docMk/>
            <pc:sldMk cId="3542909590" sldId="500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58:23.179" v="6650" actId="20577"/>
          <ac:spMkLst>
            <pc:docMk/>
            <pc:sldMk cId="3542909590" sldId="500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5:58:33.862" v="6664" actId="20577"/>
          <ac:spMkLst>
            <pc:docMk/>
            <pc:sldMk cId="3542909590" sldId="5007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1-01-02T16:01:06.549" v="6686" actId="478"/>
          <ac:picMkLst>
            <pc:docMk/>
            <pc:sldMk cId="3542909590" sldId="5007"/>
            <ac:picMk id="3" creationId="{17BAC063-1250-4FD1-B7C3-79504A8EEE5B}"/>
          </ac:picMkLst>
        </pc:picChg>
        <pc:picChg chg="add del mod">
          <ac:chgData name="Chris Speller" userId="0a97f007-b978-4543-a8a0-9ee0abccdf0a" providerId="ADAL" clId="{93D2D15A-E28F-4ABA-BB1F-9DCE96F9CE67}" dt="2021-01-02T15:58:46.677" v="6667" actId="478"/>
          <ac:picMkLst>
            <pc:docMk/>
            <pc:sldMk cId="3542909590" sldId="5007"/>
            <ac:picMk id="12" creationId="{C7B18890-9123-4357-9780-654BA9E11319}"/>
          </ac:picMkLst>
        </pc:picChg>
      </pc:sldChg>
      <pc:sldChg chg="modSp add">
        <pc:chgData name="Chris Speller" userId="0a97f007-b978-4543-a8a0-9ee0abccdf0a" providerId="ADAL" clId="{93D2D15A-E28F-4ABA-BB1F-9DCE96F9CE67}" dt="2021-01-02T16:12:12.534" v="6725" actId="20577"/>
        <pc:sldMkLst>
          <pc:docMk/>
          <pc:sldMk cId="2327640876" sldId="5008"/>
        </pc:sldMkLst>
        <pc:spChg chg="mod">
          <ac:chgData name="Chris Speller" userId="0a97f007-b978-4543-a8a0-9ee0abccdf0a" providerId="ADAL" clId="{93D2D15A-E28F-4ABA-BB1F-9DCE96F9CE67}" dt="2021-01-02T16:12:12.534" v="6725" actId="20577"/>
          <ac:spMkLst>
            <pc:docMk/>
            <pc:sldMk cId="2327640876" sldId="500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08:43.339" v="6695"/>
          <ac:spMkLst>
            <pc:docMk/>
            <pc:sldMk cId="2327640876" sldId="500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12:06.430" v="6723" actId="6549"/>
          <ac:spMkLst>
            <pc:docMk/>
            <pc:sldMk cId="2327640876" sldId="5008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1-01-02T16:53:45.316" v="6800" actId="20577"/>
        <pc:sldMkLst>
          <pc:docMk/>
          <pc:sldMk cId="1566741671" sldId="5009"/>
        </pc:sldMkLst>
        <pc:spChg chg="mod">
          <ac:chgData name="Chris Speller" userId="0a97f007-b978-4543-a8a0-9ee0abccdf0a" providerId="ADAL" clId="{93D2D15A-E28F-4ABA-BB1F-9DCE96F9CE67}" dt="2021-01-02T16:52:36.175" v="6766" actId="113"/>
          <ac:spMkLst>
            <pc:docMk/>
            <pc:sldMk cId="1566741671" sldId="500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52:15.499" v="6751"/>
          <ac:spMkLst>
            <pc:docMk/>
            <pc:sldMk cId="1566741671" sldId="500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53:45.316" v="6800" actId="20577"/>
          <ac:spMkLst>
            <pc:docMk/>
            <pc:sldMk cId="1566741671" sldId="5009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1-01-02T16:54:03.743" v="6809" actId="20577"/>
        <pc:sldMkLst>
          <pc:docMk/>
          <pc:sldMk cId="2560117179" sldId="5010"/>
        </pc:sldMkLst>
        <pc:spChg chg="mod">
          <ac:chgData name="Chris Speller" userId="0a97f007-b978-4543-a8a0-9ee0abccdf0a" providerId="ADAL" clId="{93D2D15A-E28F-4ABA-BB1F-9DCE96F9CE67}" dt="2021-01-02T16:54:03.743" v="6809" actId="20577"/>
          <ac:spMkLst>
            <pc:docMk/>
            <pc:sldMk cId="2560117179" sldId="501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53:14.709" v="6769" actId="20577"/>
          <ac:spMkLst>
            <pc:docMk/>
            <pc:sldMk cId="2560117179" sldId="501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53:35.641" v="6793" actId="20577"/>
          <ac:spMkLst>
            <pc:docMk/>
            <pc:sldMk cId="2560117179" sldId="5010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1-02-09T16:46:28.163" v="13125"/>
        <pc:sldMkLst>
          <pc:docMk/>
          <pc:sldMk cId="1552137006" sldId="5011"/>
        </pc:sldMkLst>
        <pc:spChg chg="mod">
          <ac:chgData name="Chris Speller" userId="0a97f007-b978-4543-a8a0-9ee0abccdf0a" providerId="ADAL" clId="{93D2D15A-E28F-4ABA-BB1F-9DCE96F9CE67}" dt="2021-01-02T17:00:08.483" v="6872" actId="20577"/>
          <ac:spMkLst>
            <pc:docMk/>
            <pc:sldMk cId="1552137006" sldId="501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6:57:08.991" v="6850"/>
          <ac:spMkLst>
            <pc:docMk/>
            <pc:sldMk cId="1552137006" sldId="501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2-09T16:46:28.163" v="13125"/>
          <ac:spMkLst>
            <pc:docMk/>
            <pc:sldMk cId="1552137006" sldId="5011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1-01-02T16:56:54.715" v="6815" actId="478"/>
          <ac:picMkLst>
            <pc:docMk/>
            <pc:sldMk cId="1552137006" sldId="5011"/>
            <ac:picMk id="3" creationId="{D19151C5-9239-493B-8155-2150D3D261B9}"/>
          </ac:picMkLst>
        </pc:picChg>
        <pc:picChg chg="add del mod">
          <ac:chgData name="Chris Speller" userId="0a97f007-b978-4543-a8a0-9ee0abccdf0a" providerId="ADAL" clId="{93D2D15A-E28F-4ABA-BB1F-9DCE96F9CE67}" dt="2021-01-02T17:01:04.242" v="6874" actId="478"/>
          <ac:picMkLst>
            <pc:docMk/>
            <pc:sldMk cId="1552137006" sldId="5011"/>
            <ac:picMk id="7" creationId="{25DA805D-46EB-4912-A96B-80DAA05C94EB}"/>
          </ac:picMkLst>
        </pc:picChg>
        <pc:picChg chg="add del mod">
          <ac:chgData name="Chris Speller" userId="0a97f007-b978-4543-a8a0-9ee0abccdf0a" providerId="ADAL" clId="{93D2D15A-E28F-4ABA-BB1F-9DCE96F9CE67}" dt="2021-01-02T17:01:02.459" v="6873" actId="478"/>
          <ac:picMkLst>
            <pc:docMk/>
            <pc:sldMk cId="1552137006" sldId="5011"/>
            <ac:picMk id="14" creationId="{18363C3D-465F-4E12-8741-BFC4AABFFA33}"/>
          </ac:picMkLst>
        </pc:picChg>
      </pc:sldChg>
      <pc:sldChg chg="modSp add mod">
        <pc:chgData name="Chris Speller" userId="0a97f007-b978-4543-a8a0-9ee0abccdf0a" providerId="ADAL" clId="{93D2D15A-E28F-4ABA-BB1F-9DCE96F9CE67}" dt="2021-01-02T17:05:53.761" v="7122" actId="1076"/>
        <pc:sldMkLst>
          <pc:docMk/>
          <pc:sldMk cId="2322289662" sldId="5012"/>
        </pc:sldMkLst>
        <pc:spChg chg="mod">
          <ac:chgData name="Chris Speller" userId="0a97f007-b978-4543-a8a0-9ee0abccdf0a" providerId="ADAL" clId="{93D2D15A-E28F-4ABA-BB1F-9DCE96F9CE67}" dt="2021-01-02T17:05:48.205" v="7120"/>
          <ac:spMkLst>
            <pc:docMk/>
            <pc:sldMk cId="2322289662" sldId="501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05:50.963" v="7121"/>
          <ac:spMkLst>
            <pc:docMk/>
            <pc:sldMk cId="2322289662" sldId="501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05:53.761" v="7122" actId="1076"/>
          <ac:spMkLst>
            <pc:docMk/>
            <pc:sldMk cId="2322289662" sldId="5012"/>
            <ac:spMk id="13" creationId="{2507DA73-C2D2-46BC-952C-9230E7B9C1D1}"/>
          </ac:spMkLst>
        </pc:spChg>
      </pc:sldChg>
      <pc:sldChg chg="addSp modSp add mod modAnim">
        <pc:chgData name="Chris Speller" userId="0a97f007-b978-4543-a8a0-9ee0abccdf0a" providerId="ADAL" clId="{93D2D15A-E28F-4ABA-BB1F-9DCE96F9CE67}" dt="2021-01-02T17:08:35.807" v="7154"/>
        <pc:sldMkLst>
          <pc:docMk/>
          <pc:sldMk cId="385686609" sldId="5013"/>
        </pc:sldMkLst>
        <pc:spChg chg="mod">
          <ac:chgData name="Chris Speller" userId="0a97f007-b978-4543-a8a0-9ee0abccdf0a" providerId="ADAL" clId="{93D2D15A-E28F-4ABA-BB1F-9DCE96F9CE67}" dt="2021-01-02T17:08:00.451" v="7142" actId="20577"/>
          <ac:spMkLst>
            <pc:docMk/>
            <pc:sldMk cId="385686609" sldId="501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05:24.234" v="7115" actId="20577"/>
          <ac:spMkLst>
            <pc:docMk/>
            <pc:sldMk cId="385686609" sldId="501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05:58.380" v="7126" actId="20577"/>
          <ac:spMkLst>
            <pc:docMk/>
            <pc:sldMk cId="385686609" sldId="5013"/>
            <ac:spMk id="13" creationId="{2507DA73-C2D2-46BC-952C-9230E7B9C1D1}"/>
          </ac:spMkLst>
        </pc:spChg>
        <pc:picChg chg="add mod">
          <ac:chgData name="Chris Speller" userId="0a97f007-b978-4543-a8a0-9ee0abccdf0a" providerId="ADAL" clId="{93D2D15A-E28F-4ABA-BB1F-9DCE96F9CE67}" dt="2021-01-02T17:08:05.856" v="7146" actId="1076"/>
          <ac:picMkLst>
            <pc:docMk/>
            <pc:sldMk cId="385686609" sldId="5013"/>
            <ac:picMk id="3" creationId="{442569B6-0FBC-4BA1-A2AD-F286DF39CBF3}"/>
          </ac:picMkLst>
        </pc:picChg>
        <pc:picChg chg="add mod">
          <ac:chgData name="Chris Speller" userId="0a97f007-b978-4543-a8a0-9ee0abccdf0a" providerId="ADAL" clId="{93D2D15A-E28F-4ABA-BB1F-9DCE96F9CE67}" dt="2021-01-02T17:08:31.460" v="7151" actId="1076"/>
          <ac:picMkLst>
            <pc:docMk/>
            <pc:sldMk cId="385686609" sldId="5013"/>
            <ac:picMk id="7" creationId="{1264FCC4-B11C-45BE-A747-6E6DDFA730AC}"/>
          </ac:picMkLst>
        </pc:picChg>
      </pc:sldChg>
      <pc:sldChg chg="add del">
        <pc:chgData name="Chris Speller" userId="0a97f007-b978-4543-a8a0-9ee0abccdf0a" providerId="ADAL" clId="{93D2D15A-E28F-4ABA-BB1F-9DCE96F9CE67}" dt="2021-01-02T17:23:19.408" v="7156"/>
        <pc:sldMkLst>
          <pc:docMk/>
          <pc:sldMk cId="627780006" sldId="5014"/>
        </pc:sldMkLst>
      </pc:sldChg>
      <pc:sldChg chg="delSp modSp add mod delAnim modAnim">
        <pc:chgData name="Chris Speller" userId="0a97f007-b978-4543-a8a0-9ee0abccdf0a" providerId="ADAL" clId="{93D2D15A-E28F-4ABA-BB1F-9DCE96F9CE67}" dt="2021-01-02T17:25:20.725" v="7173" actId="20577"/>
        <pc:sldMkLst>
          <pc:docMk/>
          <pc:sldMk cId="3184573521" sldId="5014"/>
        </pc:sldMkLst>
        <pc:spChg chg="mod">
          <ac:chgData name="Chris Speller" userId="0a97f007-b978-4543-a8a0-9ee0abccdf0a" providerId="ADAL" clId="{93D2D15A-E28F-4ABA-BB1F-9DCE96F9CE67}" dt="2021-01-02T17:25:20.725" v="7173" actId="20577"/>
          <ac:spMkLst>
            <pc:docMk/>
            <pc:sldMk cId="3184573521" sldId="501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24:48.318" v="7167" actId="20577"/>
          <ac:spMkLst>
            <pc:docMk/>
            <pc:sldMk cId="3184573521" sldId="501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25:00.325" v="7169" actId="207"/>
          <ac:spMkLst>
            <pc:docMk/>
            <pc:sldMk cId="3184573521" sldId="5014"/>
            <ac:spMk id="13" creationId="{2507DA73-C2D2-46BC-952C-9230E7B9C1D1}"/>
          </ac:spMkLst>
        </pc:spChg>
        <pc:picChg chg="del">
          <ac:chgData name="Chris Speller" userId="0a97f007-b978-4543-a8a0-9ee0abccdf0a" providerId="ADAL" clId="{93D2D15A-E28F-4ABA-BB1F-9DCE96F9CE67}" dt="2021-01-02T17:24:29.016" v="7159" actId="478"/>
          <ac:picMkLst>
            <pc:docMk/>
            <pc:sldMk cId="3184573521" sldId="5014"/>
            <ac:picMk id="3" creationId="{442569B6-0FBC-4BA1-A2AD-F286DF39CBF3}"/>
          </ac:picMkLst>
        </pc:picChg>
        <pc:picChg chg="del">
          <ac:chgData name="Chris Speller" userId="0a97f007-b978-4543-a8a0-9ee0abccdf0a" providerId="ADAL" clId="{93D2D15A-E28F-4ABA-BB1F-9DCE96F9CE67}" dt="2021-01-02T17:24:29.594" v="7160" actId="478"/>
          <ac:picMkLst>
            <pc:docMk/>
            <pc:sldMk cId="3184573521" sldId="5014"/>
            <ac:picMk id="7" creationId="{1264FCC4-B11C-45BE-A747-6E6DDFA730AC}"/>
          </ac:picMkLst>
        </pc:picChg>
      </pc:sldChg>
      <pc:sldChg chg="modSp add mod">
        <pc:chgData name="Chris Speller" userId="0a97f007-b978-4543-a8a0-9ee0abccdf0a" providerId="ADAL" clId="{93D2D15A-E28F-4ABA-BB1F-9DCE96F9CE67}" dt="2021-03-04T14:29:21.890" v="13126" actId="20577"/>
        <pc:sldMkLst>
          <pc:docMk/>
          <pc:sldMk cId="2644649504" sldId="5015"/>
        </pc:sldMkLst>
        <pc:spChg chg="mod">
          <ac:chgData name="Chris Speller" userId="0a97f007-b978-4543-a8a0-9ee0abccdf0a" providerId="ADAL" clId="{93D2D15A-E28F-4ABA-BB1F-9DCE96F9CE67}" dt="2021-03-04T14:29:21.890" v="13126" actId="20577"/>
          <ac:spMkLst>
            <pc:docMk/>
            <pc:sldMk cId="2644649504" sldId="501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31:25.430" v="7355" actId="6549"/>
          <ac:spMkLst>
            <pc:docMk/>
            <pc:sldMk cId="2644649504" sldId="501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25:53.302" v="7179" actId="207"/>
          <ac:spMkLst>
            <pc:docMk/>
            <pc:sldMk cId="2644649504" sldId="5015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1-01-02T17:33:01.014" v="7363" actId="478"/>
        <pc:sldMkLst>
          <pc:docMk/>
          <pc:sldMk cId="2006077829" sldId="5016"/>
        </pc:sldMkLst>
        <pc:spChg chg="mod">
          <ac:chgData name="Chris Speller" userId="0a97f007-b978-4543-a8a0-9ee0abccdf0a" providerId="ADAL" clId="{93D2D15A-E28F-4ABA-BB1F-9DCE96F9CE67}" dt="2021-01-02T17:32:05.955" v="7361" actId="20577"/>
          <ac:spMkLst>
            <pc:docMk/>
            <pc:sldMk cId="2006077829" sldId="501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31:09.852" v="7340"/>
          <ac:spMkLst>
            <pc:docMk/>
            <pc:sldMk cId="2006077829" sldId="501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31:21.371" v="7353" actId="20577"/>
          <ac:spMkLst>
            <pc:docMk/>
            <pc:sldMk cId="2006077829" sldId="5016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1-01-02T17:33:01.014" v="7363" actId="478"/>
          <ac:picMkLst>
            <pc:docMk/>
            <pc:sldMk cId="2006077829" sldId="5016"/>
            <ac:picMk id="12" creationId="{AFDB6943-68A8-4BCD-8611-021B4ADFC01E}"/>
          </ac:picMkLst>
        </pc:picChg>
        <pc:picChg chg="add del mod">
          <ac:chgData name="Chris Speller" userId="0a97f007-b978-4543-a8a0-9ee0abccdf0a" providerId="ADAL" clId="{93D2D15A-E28F-4ABA-BB1F-9DCE96F9CE67}" dt="2021-01-02T17:32:59.727" v="7362" actId="478"/>
          <ac:picMkLst>
            <pc:docMk/>
            <pc:sldMk cId="2006077829" sldId="5016"/>
            <ac:picMk id="14" creationId="{AA8FD699-2A02-4E72-8C68-D348119ED2AD}"/>
          </ac:picMkLst>
        </pc:picChg>
      </pc:sldChg>
      <pc:sldChg chg="modSp add mod">
        <pc:chgData name="Chris Speller" userId="0a97f007-b978-4543-a8a0-9ee0abccdf0a" providerId="ADAL" clId="{93D2D15A-E28F-4ABA-BB1F-9DCE96F9CE67}" dt="2021-01-02T17:35:31.878" v="7452" actId="20577"/>
        <pc:sldMkLst>
          <pc:docMk/>
          <pc:sldMk cId="3986514883" sldId="5017"/>
        </pc:sldMkLst>
        <pc:spChg chg="mod">
          <ac:chgData name="Chris Speller" userId="0a97f007-b978-4543-a8a0-9ee0abccdf0a" providerId="ADAL" clId="{93D2D15A-E28F-4ABA-BB1F-9DCE96F9CE67}" dt="2021-01-02T17:35:31.878" v="7452" actId="20577"/>
          <ac:spMkLst>
            <pc:docMk/>
            <pc:sldMk cId="3986514883" sldId="501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34:51.756" v="7417"/>
          <ac:spMkLst>
            <pc:docMk/>
            <pc:sldMk cId="3986514883" sldId="501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35:21.502" v="7451" actId="20577"/>
          <ac:spMkLst>
            <pc:docMk/>
            <pc:sldMk cId="3986514883" sldId="5017"/>
            <ac:spMk id="13" creationId="{2507DA73-C2D2-46BC-952C-9230E7B9C1D1}"/>
          </ac:spMkLst>
        </pc:spChg>
      </pc:sldChg>
      <pc:sldChg chg="modSp add del mod">
        <pc:chgData name="Chris Speller" userId="0a97f007-b978-4543-a8a0-9ee0abccdf0a" providerId="ADAL" clId="{93D2D15A-E28F-4ABA-BB1F-9DCE96F9CE67}" dt="2021-01-02T17:56:47.131" v="8194" actId="1076"/>
        <pc:sldMkLst>
          <pc:docMk/>
          <pc:sldMk cId="168869337" sldId="5018"/>
        </pc:sldMkLst>
        <pc:spChg chg="mod">
          <ac:chgData name="Chris Speller" userId="0a97f007-b978-4543-a8a0-9ee0abccdf0a" providerId="ADAL" clId="{93D2D15A-E28F-4ABA-BB1F-9DCE96F9CE67}" dt="2021-01-02T17:56:42.022" v="8191" actId="20577"/>
          <ac:spMkLst>
            <pc:docMk/>
            <pc:sldMk cId="168869337" sldId="501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6:45.008" v="8193" actId="20577"/>
          <ac:spMkLst>
            <pc:docMk/>
            <pc:sldMk cId="168869337" sldId="501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6:47.131" v="8194" actId="1076"/>
          <ac:spMkLst>
            <pc:docMk/>
            <pc:sldMk cId="168869337" sldId="5018"/>
            <ac:spMk id="13" creationId="{2507DA73-C2D2-46BC-952C-9230E7B9C1D1}"/>
          </ac:spMkLst>
        </pc:spChg>
      </pc:sldChg>
      <pc:sldChg chg="addSp delSp modSp add mod modAnim">
        <pc:chgData name="Chris Speller" userId="0a97f007-b978-4543-a8a0-9ee0abccdf0a" providerId="ADAL" clId="{93D2D15A-E28F-4ABA-BB1F-9DCE96F9CE67}" dt="2021-01-02T17:56:30.877" v="8188" actId="404"/>
        <pc:sldMkLst>
          <pc:docMk/>
          <pc:sldMk cId="1403218205" sldId="5019"/>
        </pc:sldMkLst>
        <pc:spChg chg="mod">
          <ac:chgData name="Chris Speller" userId="0a97f007-b978-4543-a8a0-9ee0abccdf0a" providerId="ADAL" clId="{93D2D15A-E28F-4ABA-BB1F-9DCE96F9CE67}" dt="2021-01-02T17:56:30.877" v="8188" actId="404"/>
          <ac:spMkLst>
            <pc:docMk/>
            <pc:sldMk cId="1403218205" sldId="501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6:26.837" v="8180" actId="20577"/>
          <ac:spMkLst>
            <pc:docMk/>
            <pc:sldMk cId="1403218205" sldId="501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5:53.666" v="8167" actId="20577"/>
          <ac:spMkLst>
            <pc:docMk/>
            <pc:sldMk cId="1403218205" sldId="5019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1-01-02T17:49:27.844" v="7985" actId="478"/>
          <ac:picMkLst>
            <pc:docMk/>
            <pc:sldMk cId="1403218205" sldId="5019"/>
            <ac:picMk id="12" creationId="{56C0A550-432B-45C2-8FEB-5C83D9F03353}"/>
          </ac:picMkLst>
        </pc:picChg>
      </pc:sldChg>
      <pc:sldChg chg="modSp add mod">
        <pc:chgData name="Chris Speller" userId="0a97f007-b978-4543-a8a0-9ee0abccdf0a" providerId="ADAL" clId="{93D2D15A-E28F-4ABA-BB1F-9DCE96F9CE67}" dt="2021-01-02T17:58:34.585" v="8230" actId="404"/>
        <pc:sldMkLst>
          <pc:docMk/>
          <pc:sldMk cId="2074733831" sldId="5020"/>
        </pc:sldMkLst>
        <pc:spChg chg="mod">
          <ac:chgData name="Chris Speller" userId="0a97f007-b978-4543-a8a0-9ee0abccdf0a" providerId="ADAL" clId="{93D2D15A-E28F-4ABA-BB1F-9DCE96F9CE67}" dt="2021-01-02T17:57:35.089" v="8214" actId="403"/>
          <ac:spMkLst>
            <pc:docMk/>
            <pc:sldMk cId="2074733831" sldId="502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7:40.544" v="8218" actId="1076"/>
          <ac:spMkLst>
            <pc:docMk/>
            <pc:sldMk cId="2074733831" sldId="502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8:34.585" v="8230" actId="404"/>
          <ac:spMkLst>
            <pc:docMk/>
            <pc:sldMk cId="2074733831" sldId="5020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1-01-02T17:59:42.668" v="8235" actId="20577"/>
        <pc:sldMkLst>
          <pc:docMk/>
          <pc:sldMk cId="835440534" sldId="5021"/>
        </pc:sldMkLst>
        <pc:spChg chg="mod">
          <ac:chgData name="Chris Speller" userId="0a97f007-b978-4543-a8a0-9ee0abccdf0a" providerId="ADAL" clId="{93D2D15A-E28F-4ABA-BB1F-9DCE96F9CE67}" dt="2021-01-02T17:59:42.668" v="8235" actId="20577"/>
          <ac:spMkLst>
            <pc:docMk/>
            <pc:sldMk cId="835440534" sldId="502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8:09.030" v="8225"/>
          <ac:spMkLst>
            <pc:docMk/>
            <pc:sldMk cId="835440534" sldId="502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7:58:31.496" v="8229" actId="404"/>
          <ac:spMkLst>
            <pc:docMk/>
            <pc:sldMk cId="835440534" sldId="5021"/>
            <ac:spMk id="13" creationId="{2507DA73-C2D2-46BC-952C-9230E7B9C1D1}"/>
          </ac:spMkLst>
        </pc:spChg>
      </pc:sldChg>
      <pc:sldChg chg="modSp add mod">
        <pc:chgData name="Chris Speller" userId="0a97f007-b978-4543-a8a0-9ee0abccdf0a" providerId="ADAL" clId="{93D2D15A-E28F-4ABA-BB1F-9DCE96F9CE67}" dt="2021-01-02T18:07:25.744" v="8292" actId="20577"/>
        <pc:sldMkLst>
          <pc:docMk/>
          <pc:sldMk cId="3462264636" sldId="5022"/>
        </pc:sldMkLst>
        <pc:spChg chg="mod">
          <ac:chgData name="Chris Speller" userId="0a97f007-b978-4543-a8a0-9ee0abccdf0a" providerId="ADAL" clId="{93D2D15A-E28F-4ABA-BB1F-9DCE96F9CE67}" dt="2021-01-02T18:07:25.744" v="8292" actId="20577"/>
          <ac:spMkLst>
            <pc:docMk/>
            <pc:sldMk cId="3462264636" sldId="502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02:41.686" v="8278" actId="20577"/>
          <ac:spMkLst>
            <pc:docMk/>
            <pc:sldMk cId="3462264636" sldId="502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02:49.868" v="8281" actId="113"/>
          <ac:spMkLst>
            <pc:docMk/>
            <pc:sldMk cId="3462264636" sldId="5022"/>
            <ac:spMk id="13" creationId="{2507DA73-C2D2-46BC-952C-9230E7B9C1D1}"/>
          </ac:spMkLst>
        </pc:spChg>
      </pc:sldChg>
      <pc:sldChg chg="modSp add">
        <pc:chgData name="Chris Speller" userId="0a97f007-b978-4543-a8a0-9ee0abccdf0a" providerId="ADAL" clId="{93D2D15A-E28F-4ABA-BB1F-9DCE96F9CE67}" dt="2021-01-02T18:10:06.442" v="8357" actId="20577"/>
        <pc:sldMkLst>
          <pc:docMk/>
          <pc:sldMk cId="1670436088" sldId="5023"/>
        </pc:sldMkLst>
        <pc:spChg chg="mod">
          <ac:chgData name="Chris Speller" userId="0a97f007-b978-4543-a8a0-9ee0abccdf0a" providerId="ADAL" clId="{93D2D15A-E28F-4ABA-BB1F-9DCE96F9CE67}" dt="2021-01-02T18:10:06.442" v="8357" actId="20577"/>
          <ac:spMkLst>
            <pc:docMk/>
            <pc:sldMk cId="1670436088" sldId="502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08:20.739" v="8316"/>
          <ac:spMkLst>
            <pc:docMk/>
            <pc:sldMk cId="1670436088" sldId="502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08:39.941" v="8352" actId="20577"/>
          <ac:spMkLst>
            <pc:docMk/>
            <pc:sldMk cId="1670436088" sldId="5023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1-01-02T18:15:22.405" v="8426" actId="478"/>
        <pc:sldMkLst>
          <pc:docMk/>
          <pc:sldMk cId="2010154143" sldId="5024"/>
        </pc:sldMkLst>
        <pc:spChg chg="mod">
          <ac:chgData name="Chris Speller" userId="0a97f007-b978-4543-a8a0-9ee0abccdf0a" providerId="ADAL" clId="{93D2D15A-E28F-4ABA-BB1F-9DCE96F9CE67}" dt="2021-01-02T18:13:32.850" v="8383" actId="20577"/>
          <ac:spMkLst>
            <pc:docMk/>
            <pc:sldMk cId="2010154143" sldId="502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13:27.296" v="8380"/>
          <ac:spMkLst>
            <pc:docMk/>
            <pc:sldMk cId="2010154143" sldId="502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14:07.444" v="8425" actId="20577"/>
          <ac:spMkLst>
            <pc:docMk/>
            <pc:sldMk cId="2010154143" sldId="5024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1-01-02T18:15:22.405" v="8426" actId="478"/>
          <ac:picMkLst>
            <pc:docMk/>
            <pc:sldMk cId="2010154143" sldId="5024"/>
            <ac:picMk id="3" creationId="{C74D5158-4FBF-4875-9189-5F2A34E52535}"/>
          </ac:picMkLst>
        </pc:picChg>
      </pc:sldChg>
      <pc:sldChg chg="modSp add mod">
        <pc:chgData name="Chris Speller" userId="0a97f007-b978-4543-a8a0-9ee0abccdf0a" providerId="ADAL" clId="{93D2D15A-E28F-4ABA-BB1F-9DCE96F9CE67}" dt="2021-01-14T10:53:13.284" v="12671" actId="113"/>
        <pc:sldMkLst>
          <pc:docMk/>
          <pc:sldMk cId="883356689" sldId="5025"/>
        </pc:sldMkLst>
        <pc:spChg chg="mod">
          <ac:chgData name="Chris Speller" userId="0a97f007-b978-4543-a8a0-9ee0abccdf0a" providerId="ADAL" clId="{93D2D15A-E28F-4ABA-BB1F-9DCE96F9CE67}" dt="2021-01-14T10:53:08.455" v="12670" actId="113"/>
          <ac:spMkLst>
            <pc:docMk/>
            <pc:sldMk cId="883356689" sldId="502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4T10:53:13.284" v="12671" actId="113"/>
          <ac:spMkLst>
            <pc:docMk/>
            <pc:sldMk cId="883356689" sldId="502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18:13.611" v="8446" actId="1076"/>
          <ac:spMkLst>
            <pc:docMk/>
            <pc:sldMk cId="883356689" sldId="5025"/>
            <ac:spMk id="13" creationId="{2507DA73-C2D2-46BC-952C-9230E7B9C1D1}"/>
          </ac:spMkLst>
        </pc:spChg>
      </pc:sldChg>
      <pc:sldChg chg="addSp delSp modSp add mod modAnim">
        <pc:chgData name="Chris Speller" userId="0a97f007-b978-4543-a8a0-9ee0abccdf0a" providerId="ADAL" clId="{93D2D15A-E28F-4ABA-BB1F-9DCE96F9CE67}" dt="2021-01-02T18:23:13.496" v="9151" actId="20577"/>
        <pc:sldMkLst>
          <pc:docMk/>
          <pc:sldMk cId="1352537342" sldId="5026"/>
        </pc:sldMkLst>
        <pc:spChg chg="mod">
          <ac:chgData name="Chris Speller" userId="0a97f007-b978-4543-a8a0-9ee0abccdf0a" providerId="ADAL" clId="{93D2D15A-E28F-4ABA-BB1F-9DCE96F9CE67}" dt="2021-01-02T18:23:13.496" v="9151" actId="20577"/>
          <ac:spMkLst>
            <pc:docMk/>
            <pc:sldMk cId="1352537342" sldId="502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22:49.908" v="9145" actId="20577"/>
          <ac:spMkLst>
            <pc:docMk/>
            <pc:sldMk cId="1352537342" sldId="502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20:59.618" v="9125" actId="20577"/>
          <ac:spMkLst>
            <pc:docMk/>
            <pc:sldMk cId="1352537342" sldId="5026"/>
            <ac:spMk id="13" creationId="{2507DA73-C2D2-46BC-952C-9230E7B9C1D1}"/>
          </ac:spMkLst>
        </pc:spChg>
        <pc:picChg chg="add del mod">
          <ac:chgData name="Chris Speller" userId="0a97f007-b978-4543-a8a0-9ee0abccdf0a" providerId="ADAL" clId="{93D2D15A-E28F-4ABA-BB1F-9DCE96F9CE67}" dt="2021-01-02T18:22:30.792" v="9138" actId="478"/>
          <ac:picMkLst>
            <pc:docMk/>
            <pc:sldMk cId="1352537342" sldId="5026"/>
            <ac:picMk id="3" creationId="{18110CB9-45C7-42D1-B6D4-02EE786DF0C2}"/>
          </ac:picMkLst>
        </pc:picChg>
      </pc:sldChg>
      <pc:sldChg chg="modSp add mod modAnim">
        <pc:chgData name="Chris Speller" userId="0a97f007-b978-4543-a8a0-9ee0abccdf0a" providerId="ADAL" clId="{93D2D15A-E28F-4ABA-BB1F-9DCE96F9CE67}" dt="2021-01-02T21:34:42.013" v="9314" actId="20577"/>
        <pc:sldMkLst>
          <pc:docMk/>
          <pc:sldMk cId="1293995297" sldId="5027"/>
        </pc:sldMkLst>
        <pc:spChg chg="mod">
          <ac:chgData name="Chris Speller" userId="0a97f007-b978-4543-a8a0-9ee0abccdf0a" providerId="ADAL" clId="{93D2D15A-E28F-4ABA-BB1F-9DCE96F9CE67}" dt="2021-01-02T21:33:12.786" v="9289" actId="20577"/>
          <ac:spMkLst>
            <pc:docMk/>
            <pc:sldMk cId="1293995297" sldId="502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18:26:29.520" v="9251" actId="20577"/>
          <ac:spMkLst>
            <pc:docMk/>
            <pc:sldMk cId="1293995297" sldId="502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1:34:42.013" v="9314" actId="20577"/>
          <ac:spMkLst>
            <pc:docMk/>
            <pc:sldMk cId="1293995297" sldId="5027"/>
            <ac:spMk id="13" creationId="{2507DA73-C2D2-46BC-952C-9230E7B9C1D1}"/>
          </ac:spMkLst>
        </pc:spChg>
      </pc:sldChg>
      <pc:sldChg chg="addSp delSp modSp add mod modAnim">
        <pc:chgData name="Chris Speller" userId="0a97f007-b978-4543-a8a0-9ee0abccdf0a" providerId="ADAL" clId="{93D2D15A-E28F-4ABA-BB1F-9DCE96F9CE67}" dt="2021-01-02T21:51:11.811" v="10270" actId="478"/>
        <pc:sldMkLst>
          <pc:docMk/>
          <pc:sldMk cId="678128543" sldId="5028"/>
        </pc:sldMkLst>
        <pc:spChg chg="mod">
          <ac:chgData name="Chris Speller" userId="0a97f007-b978-4543-a8a0-9ee0abccdf0a" providerId="ADAL" clId="{93D2D15A-E28F-4ABA-BB1F-9DCE96F9CE67}" dt="2021-01-02T21:44:24.304" v="10264" actId="20577"/>
          <ac:spMkLst>
            <pc:docMk/>
            <pc:sldMk cId="678128543" sldId="502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1:42:23.127" v="10179" actId="20577"/>
          <ac:spMkLst>
            <pc:docMk/>
            <pc:sldMk cId="678128543" sldId="502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1:43:53.112" v="10253" actId="1076"/>
          <ac:spMkLst>
            <pc:docMk/>
            <pc:sldMk cId="678128543" sldId="5028"/>
            <ac:spMk id="12" creationId="{C24385B1-56CC-4BCF-9B84-8EA2D3337E37}"/>
          </ac:spMkLst>
        </pc:spChg>
        <pc:picChg chg="add del mod">
          <ac:chgData name="Chris Speller" userId="0a97f007-b978-4543-a8a0-9ee0abccdf0a" providerId="ADAL" clId="{93D2D15A-E28F-4ABA-BB1F-9DCE96F9CE67}" dt="2021-01-02T21:51:11.811" v="10270" actId="478"/>
          <ac:picMkLst>
            <pc:docMk/>
            <pc:sldMk cId="678128543" sldId="5028"/>
            <ac:picMk id="3" creationId="{2F3DDD99-2F02-4F67-94B3-3333EC0A7FA4}"/>
          </ac:picMkLst>
        </pc:picChg>
      </pc:sldChg>
      <pc:sldChg chg="delSp add mod">
        <pc:chgData name="Chris Speller" userId="0a97f007-b978-4543-a8a0-9ee0abccdf0a" providerId="ADAL" clId="{93D2D15A-E28F-4ABA-BB1F-9DCE96F9CE67}" dt="2021-01-02T21:38:49.978" v="9318" actId="478"/>
        <pc:sldMkLst>
          <pc:docMk/>
          <pc:sldMk cId="2681509813" sldId="5029"/>
        </pc:sldMkLst>
        <pc:picChg chg="del">
          <ac:chgData name="Chris Speller" userId="0a97f007-b978-4543-a8a0-9ee0abccdf0a" providerId="ADAL" clId="{93D2D15A-E28F-4ABA-BB1F-9DCE96F9CE67}" dt="2021-01-02T21:38:49.978" v="9318" actId="478"/>
          <ac:picMkLst>
            <pc:docMk/>
            <pc:sldMk cId="2681509813" sldId="5029"/>
            <ac:picMk id="3" creationId="{2F3DDD99-2F02-4F67-94B3-3333EC0A7FA4}"/>
          </ac:picMkLst>
        </pc:picChg>
      </pc:sldChg>
      <pc:sldChg chg="modSp add mod modAnim">
        <pc:chgData name="Chris Speller" userId="0a97f007-b978-4543-a8a0-9ee0abccdf0a" providerId="ADAL" clId="{93D2D15A-E28F-4ABA-BB1F-9DCE96F9CE67}" dt="2021-01-02T22:10:21.162" v="10469" actId="20577"/>
        <pc:sldMkLst>
          <pc:docMk/>
          <pc:sldMk cId="626017185" sldId="5030"/>
        </pc:sldMkLst>
        <pc:spChg chg="mod">
          <ac:chgData name="Chris Speller" userId="0a97f007-b978-4543-a8a0-9ee0abccdf0a" providerId="ADAL" clId="{93D2D15A-E28F-4ABA-BB1F-9DCE96F9CE67}" dt="2021-01-02T22:10:21.162" v="10469" actId="20577"/>
          <ac:spMkLst>
            <pc:docMk/>
            <pc:sldMk cId="626017185" sldId="503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09:52.849" v="10465" actId="20577"/>
          <ac:spMkLst>
            <pc:docMk/>
            <pc:sldMk cId="626017185" sldId="503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07:28.133" v="10397" actId="404"/>
          <ac:spMkLst>
            <pc:docMk/>
            <pc:sldMk cId="626017185" sldId="5030"/>
            <ac:spMk id="12" creationId="{C24385B1-56CC-4BCF-9B84-8EA2D3337E37}"/>
          </ac:spMkLst>
        </pc:spChg>
      </pc:sldChg>
      <pc:sldChg chg="modSp add mod ord modAnim">
        <pc:chgData name="Chris Speller" userId="0a97f007-b978-4543-a8a0-9ee0abccdf0a" providerId="ADAL" clId="{93D2D15A-E28F-4ABA-BB1F-9DCE96F9CE67}" dt="2021-01-02T22:33:54.261" v="10924" actId="20577"/>
        <pc:sldMkLst>
          <pc:docMk/>
          <pc:sldMk cId="851791538" sldId="5031"/>
        </pc:sldMkLst>
        <pc:spChg chg="mod">
          <ac:chgData name="Chris Speller" userId="0a97f007-b978-4543-a8a0-9ee0abccdf0a" providerId="ADAL" clId="{93D2D15A-E28F-4ABA-BB1F-9DCE96F9CE67}" dt="2021-01-02T22:33:54.261" v="10924" actId="20577"/>
          <ac:spMkLst>
            <pc:docMk/>
            <pc:sldMk cId="851791538" sldId="503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31:00.943" v="10825"/>
          <ac:spMkLst>
            <pc:docMk/>
            <pc:sldMk cId="851791538" sldId="503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33:34.044" v="10914" actId="20577"/>
          <ac:spMkLst>
            <pc:docMk/>
            <pc:sldMk cId="851791538" sldId="5031"/>
            <ac:spMk id="12" creationId="{C24385B1-56CC-4BCF-9B84-8EA2D3337E37}"/>
          </ac:spMkLst>
        </pc:spChg>
      </pc:sldChg>
      <pc:sldChg chg="addSp delSp modSp add mod">
        <pc:chgData name="Chris Speller" userId="0a97f007-b978-4543-a8a0-9ee0abccdf0a" providerId="ADAL" clId="{93D2D15A-E28F-4ABA-BB1F-9DCE96F9CE67}" dt="2021-01-02T22:13:38.487" v="10590" actId="478"/>
        <pc:sldMkLst>
          <pc:docMk/>
          <pc:sldMk cId="3941868461" sldId="5032"/>
        </pc:sldMkLst>
        <pc:spChg chg="mod">
          <ac:chgData name="Chris Speller" userId="0a97f007-b978-4543-a8a0-9ee0abccdf0a" providerId="ADAL" clId="{93D2D15A-E28F-4ABA-BB1F-9DCE96F9CE67}" dt="2021-01-02T22:13:25.010" v="10578" actId="20577"/>
          <ac:spMkLst>
            <pc:docMk/>
            <pc:sldMk cId="3941868461" sldId="503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12:56.791" v="10573" actId="20577"/>
          <ac:spMkLst>
            <pc:docMk/>
            <pc:sldMk cId="3941868461" sldId="503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13:36.224" v="10589" actId="20577"/>
          <ac:spMkLst>
            <pc:docMk/>
            <pc:sldMk cId="3941868461" sldId="5032"/>
            <ac:spMk id="12" creationId="{C24385B1-56CC-4BCF-9B84-8EA2D3337E37}"/>
          </ac:spMkLst>
        </pc:spChg>
        <pc:picChg chg="add del">
          <ac:chgData name="Chris Speller" userId="0a97f007-b978-4543-a8a0-9ee0abccdf0a" providerId="ADAL" clId="{93D2D15A-E28F-4ABA-BB1F-9DCE96F9CE67}" dt="2021-01-02T22:13:38.487" v="10590" actId="478"/>
          <ac:picMkLst>
            <pc:docMk/>
            <pc:sldMk cId="3941868461" sldId="5032"/>
            <ac:picMk id="3" creationId="{CECFDC06-1CBA-457A-A01C-0A744AEE3501}"/>
          </ac:picMkLst>
        </pc:picChg>
      </pc:sldChg>
      <pc:sldChg chg="modSp add mod modAnim">
        <pc:chgData name="Chris Speller" userId="0a97f007-b978-4543-a8a0-9ee0abccdf0a" providerId="ADAL" clId="{93D2D15A-E28F-4ABA-BB1F-9DCE96F9CE67}" dt="2021-01-02T22:29:29.649" v="10649" actId="20577"/>
        <pc:sldMkLst>
          <pc:docMk/>
          <pc:sldMk cId="525548989" sldId="5033"/>
        </pc:sldMkLst>
        <pc:spChg chg="mod">
          <ac:chgData name="Chris Speller" userId="0a97f007-b978-4543-a8a0-9ee0abccdf0a" providerId="ADAL" clId="{93D2D15A-E28F-4ABA-BB1F-9DCE96F9CE67}" dt="2021-01-02T22:29:29.649" v="10649" actId="20577"/>
          <ac:spMkLst>
            <pc:docMk/>
            <pc:sldMk cId="525548989" sldId="503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13:48.837" v="10593"/>
          <ac:spMkLst>
            <pc:docMk/>
            <pc:sldMk cId="525548989" sldId="503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14:14.552" v="10630" actId="20577"/>
          <ac:spMkLst>
            <pc:docMk/>
            <pc:sldMk cId="525548989" sldId="5033"/>
            <ac:spMk id="12" creationId="{C24385B1-56CC-4BCF-9B84-8EA2D3337E37}"/>
          </ac:spMkLst>
        </pc:spChg>
      </pc:sldChg>
      <pc:sldChg chg="add">
        <pc:chgData name="Chris Speller" userId="0a97f007-b978-4543-a8a0-9ee0abccdf0a" providerId="ADAL" clId="{93D2D15A-E28F-4ABA-BB1F-9DCE96F9CE67}" dt="2021-01-02T22:29:41.496" v="10650"/>
        <pc:sldMkLst>
          <pc:docMk/>
          <pc:sldMk cId="3418474709" sldId="5034"/>
        </pc:sldMkLst>
      </pc:sldChg>
      <pc:sldChg chg="modSp add mod modAnim">
        <pc:chgData name="Chris Speller" userId="0a97f007-b978-4543-a8a0-9ee0abccdf0a" providerId="ADAL" clId="{93D2D15A-E28F-4ABA-BB1F-9DCE96F9CE67}" dt="2021-01-02T22:42:16.016" v="11280" actId="20577"/>
        <pc:sldMkLst>
          <pc:docMk/>
          <pc:sldMk cId="1346340684" sldId="5035"/>
        </pc:sldMkLst>
        <pc:spChg chg="mod">
          <ac:chgData name="Chris Speller" userId="0a97f007-b978-4543-a8a0-9ee0abccdf0a" providerId="ADAL" clId="{93D2D15A-E28F-4ABA-BB1F-9DCE96F9CE67}" dt="2021-01-02T22:42:16.016" v="11280" actId="20577"/>
          <ac:spMkLst>
            <pc:docMk/>
            <pc:sldMk cId="1346340684" sldId="503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36:30.365" v="11109"/>
          <ac:spMkLst>
            <pc:docMk/>
            <pc:sldMk cId="1346340684" sldId="503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39:43.580" v="11252" actId="20577"/>
          <ac:spMkLst>
            <pc:docMk/>
            <pc:sldMk cId="1346340684" sldId="5035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93D2D15A-E28F-4ABA-BB1F-9DCE96F9CE67}" dt="2021-01-02T22:45:45.112" v="11428" actId="113"/>
        <pc:sldMkLst>
          <pc:docMk/>
          <pc:sldMk cId="3816285555" sldId="5036"/>
        </pc:sldMkLst>
        <pc:spChg chg="mod">
          <ac:chgData name="Chris Speller" userId="0a97f007-b978-4543-a8a0-9ee0abccdf0a" providerId="ADAL" clId="{93D2D15A-E28F-4ABA-BB1F-9DCE96F9CE67}" dt="2021-01-02T22:45:45.112" v="11428" actId="113"/>
          <ac:spMkLst>
            <pc:docMk/>
            <pc:sldMk cId="3816285555" sldId="503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44:38.129" v="11404" actId="20577"/>
          <ac:spMkLst>
            <pc:docMk/>
            <pc:sldMk cId="3816285555" sldId="503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45:33.157" v="11426" actId="113"/>
          <ac:spMkLst>
            <pc:docMk/>
            <pc:sldMk cId="3816285555" sldId="5036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93D2D15A-E28F-4ABA-BB1F-9DCE96F9CE67}" dt="2021-01-02T22:49:17.996" v="11512"/>
        <pc:sldMkLst>
          <pc:docMk/>
          <pc:sldMk cId="68478109" sldId="5037"/>
        </pc:sldMkLst>
        <pc:spChg chg="mod">
          <ac:chgData name="Chris Speller" userId="0a97f007-b978-4543-a8a0-9ee0abccdf0a" providerId="ADAL" clId="{93D2D15A-E28F-4ABA-BB1F-9DCE96F9CE67}" dt="2021-01-02T22:49:10.635" v="11511" actId="20577"/>
          <ac:spMkLst>
            <pc:docMk/>
            <pc:sldMk cId="68478109" sldId="503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49:17.996" v="11512"/>
          <ac:spMkLst>
            <pc:docMk/>
            <pc:sldMk cId="68478109" sldId="503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48:36.564" v="11458" actId="207"/>
          <ac:spMkLst>
            <pc:docMk/>
            <pc:sldMk cId="68478109" sldId="5037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93D2D15A-E28F-4ABA-BB1F-9DCE96F9CE67}" dt="2021-01-02T22:54:44.175" v="11588" actId="20577"/>
        <pc:sldMkLst>
          <pc:docMk/>
          <pc:sldMk cId="3669185368" sldId="5038"/>
        </pc:sldMkLst>
        <pc:spChg chg="mod">
          <ac:chgData name="Chris Speller" userId="0a97f007-b978-4543-a8a0-9ee0abccdf0a" providerId="ADAL" clId="{93D2D15A-E28F-4ABA-BB1F-9DCE96F9CE67}" dt="2021-01-02T22:54:44.175" v="11588" actId="20577"/>
          <ac:spMkLst>
            <pc:docMk/>
            <pc:sldMk cId="3669185368" sldId="503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51:09.211" v="11543" actId="20577"/>
          <ac:spMkLst>
            <pc:docMk/>
            <pc:sldMk cId="3669185368" sldId="503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50:48.050" v="11535" actId="207"/>
          <ac:spMkLst>
            <pc:docMk/>
            <pc:sldMk cId="3669185368" sldId="5038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93D2D15A-E28F-4ABA-BB1F-9DCE96F9CE67}" dt="2021-01-02T22:58:52.244" v="11737" actId="20577"/>
        <pc:sldMkLst>
          <pc:docMk/>
          <pc:sldMk cId="2068751994" sldId="5039"/>
        </pc:sldMkLst>
        <pc:spChg chg="mod">
          <ac:chgData name="Chris Speller" userId="0a97f007-b978-4543-a8a0-9ee0abccdf0a" providerId="ADAL" clId="{93D2D15A-E28F-4ABA-BB1F-9DCE96F9CE67}" dt="2021-01-02T22:58:52.244" v="11737" actId="20577"/>
          <ac:spMkLst>
            <pc:docMk/>
            <pc:sldMk cId="2068751994" sldId="5039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57:15.848" v="11701" actId="20577"/>
          <ac:spMkLst>
            <pc:docMk/>
            <pc:sldMk cId="2068751994" sldId="5039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2:57:34.653" v="11716" actId="1076"/>
          <ac:spMkLst>
            <pc:docMk/>
            <pc:sldMk cId="2068751994" sldId="5039"/>
            <ac:spMk id="12" creationId="{C24385B1-56CC-4BCF-9B84-8EA2D3337E37}"/>
          </ac:spMkLst>
        </pc:spChg>
      </pc:sldChg>
      <pc:sldChg chg="modSp add mod">
        <pc:chgData name="Chris Speller" userId="0a97f007-b978-4543-a8a0-9ee0abccdf0a" providerId="ADAL" clId="{93D2D15A-E28F-4ABA-BB1F-9DCE96F9CE67}" dt="2021-01-02T23:04:38.092" v="11891" actId="20577"/>
        <pc:sldMkLst>
          <pc:docMk/>
          <pc:sldMk cId="2691324279" sldId="5040"/>
        </pc:sldMkLst>
        <pc:spChg chg="mod">
          <ac:chgData name="Chris Speller" userId="0a97f007-b978-4543-a8a0-9ee0abccdf0a" providerId="ADAL" clId="{93D2D15A-E28F-4ABA-BB1F-9DCE96F9CE67}" dt="2021-01-02T23:02:04.604" v="11876" actId="113"/>
          <ac:spMkLst>
            <pc:docMk/>
            <pc:sldMk cId="2691324279" sldId="504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02:08.131" v="11877" actId="113"/>
          <ac:spMkLst>
            <pc:docMk/>
            <pc:sldMk cId="2691324279" sldId="504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04:38.092" v="11891" actId="20577"/>
          <ac:spMkLst>
            <pc:docMk/>
            <pc:sldMk cId="2691324279" sldId="5040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93D2D15A-E28F-4ABA-BB1F-9DCE96F9CE67}" dt="2021-01-02T23:29:32.956" v="12470" actId="1076"/>
        <pc:sldMkLst>
          <pc:docMk/>
          <pc:sldMk cId="2524360072" sldId="5041"/>
        </pc:sldMkLst>
        <pc:spChg chg="mod">
          <ac:chgData name="Chris Speller" userId="0a97f007-b978-4543-a8a0-9ee0abccdf0a" providerId="ADAL" clId="{93D2D15A-E28F-4ABA-BB1F-9DCE96F9CE67}" dt="2021-01-02T23:29:19.502" v="12466" actId="20577"/>
          <ac:spMkLst>
            <pc:docMk/>
            <pc:sldMk cId="2524360072" sldId="504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29:29.994" v="12469" actId="6549"/>
          <ac:spMkLst>
            <pc:docMk/>
            <pc:sldMk cId="2524360072" sldId="504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29:32.956" v="12470" actId="1076"/>
          <ac:spMkLst>
            <pc:docMk/>
            <pc:sldMk cId="2524360072" sldId="5041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93D2D15A-E28F-4ABA-BB1F-9DCE96F9CE67}" dt="2021-01-02T23:17:31.534" v="11996" actId="113"/>
        <pc:sldMkLst>
          <pc:docMk/>
          <pc:sldMk cId="2595463906" sldId="5042"/>
        </pc:sldMkLst>
        <pc:spChg chg="mod">
          <ac:chgData name="Chris Speller" userId="0a97f007-b978-4543-a8a0-9ee0abccdf0a" providerId="ADAL" clId="{93D2D15A-E28F-4ABA-BB1F-9DCE96F9CE67}" dt="2021-01-02T23:17:08.814" v="11991" actId="20577"/>
          <ac:spMkLst>
            <pc:docMk/>
            <pc:sldMk cId="2595463906" sldId="504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14:40.062" v="11964" actId="20577"/>
          <ac:spMkLst>
            <pc:docMk/>
            <pc:sldMk cId="2595463906" sldId="504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17:31.534" v="11996" actId="113"/>
          <ac:spMkLst>
            <pc:docMk/>
            <pc:sldMk cId="2595463906" sldId="5042"/>
            <ac:spMk id="12" creationId="{C24385B1-56CC-4BCF-9B84-8EA2D3337E37}"/>
          </ac:spMkLst>
        </pc:spChg>
      </pc:sldChg>
      <pc:sldChg chg="modSp add mod modAnim">
        <pc:chgData name="Chris Speller" userId="0a97f007-b978-4543-a8a0-9ee0abccdf0a" providerId="ADAL" clId="{93D2D15A-E28F-4ABA-BB1F-9DCE96F9CE67}" dt="2021-01-02T23:20:09.336" v="12037" actId="113"/>
        <pc:sldMkLst>
          <pc:docMk/>
          <pc:sldMk cId="2350487590" sldId="5043"/>
        </pc:sldMkLst>
        <pc:spChg chg="mod">
          <ac:chgData name="Chris Speller" userId="0a97f007-b978-4543-a8a0-9ee0abccdf0a" providerId="ADAL" clId="{93D2D15A-E28F-4ABA-BB1F-9DCE96F9CE67}" dt="2021-01-02T23:20:09.336" v="12037" actId="113"/>
          <ac:spMkLst>
            <pc:docMk/>
            <pc:sldMk cId="2350487590" sldId="5043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17:22.965" v="11993"/>
          <ac:spMkLst>
            <pc:docMk/>
            <pc:sldMk cId="2350487590" sldId="5043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17:52.827" v="12018" actId="20577"/>
          <ac:spMkLst>
            <pc:docMk/>
            <pc:sldMk cId="2350487590" sldId="5043"/>
            <ac:spMk id="12" creationId="{C24385B1-56CC-4BCF-9B84-8EA2D3337E37}"/>
          </ac:spMkLst>
        </pc:spChg>
      </pc:sldChg>
      <pc:sldChg chg="addSp modSp add mod modAnim">
        <pc:chgData name="Chris Speller" userId="0a97f007-b978-4543-a8a0-9ee0abccdf0a" providerId="ADAL" clId="{93D2D15A-E28F-4ABA-BB1F-9DCE96F9CE67}" dt="2021-01-02T23:22:52.978" v="12074" actId="1076"/>
        <pc:sldMkLst>
          <pc:docMk/>
          <pc:sldMk cId="3667140901" sldId="5044"/>
        </pc:sldMkLst>
        <pc:spChg chg="mod">
          <ac:chgData name="Chris Speller" userId="0a97f007-b978-4543-a8a0-9ee0abccdf0a" providerId="ADAL" clId="{93D2D15A-E28F-4ABA-BB1F-9DCE96F9CE67}" dt="2021-01-02T23:21:23.462" v="12055" actId="20577"/>
          <ac:spMkLst>
            <pc:docMk/>
            <pc:sldMk cId="3667140901" sldId="5044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22:49.496" v="12072" actId="1076"/>
          <ac:spMkLst>
            <pc:docMk/>
            <pc:sldMk cId="3667140901" sldId="5044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22:52.978" v="12074" actId="1076"/>
          <ac:spMkLst>
            <pc:docMk/>
            <pc:sldMk cId="3667140901" sldId="5044"/>
            <ac:spMk id="12" creationId="{C24385B1-56CC-4BCF-9B84-8EA2D3337E37}"/>
          </ac:spMkLst>
        </pc:spChg>
        <pc:picChg chg="add mod">
          <ac:chgData name="Chris Speller" userId="0a97f007-b978-4543-a8a0-9ee0abccdf0a" providerId="ADAL" clId="{93D2D15A-E28F-4ABA-BB1F-9DCE96F9CE67}" dt="2021-01-02T23:22:30.302" v="12064" actId="1076"/>
          <ac:picMkLst>
            <pc:docMk/>
            <pc:sldMk cId="3667140901" sldId="5044"/>
            <ac:picMk id="3" creationId="{1152BF22-A747-4525-A316-C6EB7F8549F7}"/>
          </ac:picMkLst>
        </pc:picChg>
        <pc:picChg chg="add mod">
          <ac:chgData name="Chris Speller" userId="0a97f007-b978-4543-a8a0-9ee0abccdf0a" providerId="ADAL" clId="{93D2D15A-E28F-4ABA-BB1F-9DCE96F9CE67}" dt="2021-01-02T23:22:39.915" v="12067" actId="1076"/>
          <ac:picMkLst>
            <pc:docMk/>
            <pc:sldMk cId="3667140901" sldId="5044"/>
            <ac:picMk id="13" creationId="{62186FCF-4230-4B8B-A699-E10A3A7B0219}"/>
          </ac:picMkLst>
        </pc:picChg>
      </pc:sldChg>
      <pc:sldChg chg="modSp add mod modAnim">
        <pc:chgData name="Chris Speller" userId="0a97f007-b978-4543-a8a0-9ee0abccdf0a" providerId="ADAL" clId="{93D2D15A-E28F-4ABA-BB1F-9DCE96F9CE67}" dt="2021-01-02T23:40:00.876" v="12632" actId="20577"/>
        <pc:sldMkLst>
          <pc:docMk/>
          <pc:sldMk cId="559509866" sldId="5045"/>
        </pc:sldMkLst>
        <pc:spChg chg="mod">
          <ac:chgData name="Chris Speller" userId="0a97f007-b978-4543-a8a0-9ee0abccdf0a" providerId="ADAL" clId="{93D2D15A-E28F-4ABA-BB1F-9DCE96F9CE67}" dt="2021-01-02T23:27:35.022" v="12373" actId="20577"/>
          <ac:spMkLst>
            <pc:docMk/>
            <pc:sldMk cId="559509866" sldId="504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27:44.389" v="12374" actId="20577"/>
          <ac:spMkLst>
            <pc:docMk/>
            <pc:sldMk cId="559509866" sldId="504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40:00.876" v="12632" actId="20577"/>
          <ac:spMkLst>
            <pc:docMk/>
            <pc:sldMk cId="559509866" sldId="5045"/>
            <ac:spMk id="12" creationId="{C24385B1-56CC-4BCF-9B84-8EA2D3337E37}"/>
          </ac:spMkLst>
        </pc:spChg>
      </pc:sldChg>
      <pc:sldChg chg="delSp modSp add mod delAnim modAnim">
        <pc:chgData name="Chris Speller" userId="0a97f007-b978-4543-a8a0-9ee0abccdf0a" providerId="ADAL" clId="{93D2D15A-E28F-4ABA-BB1F-9DCE96F9CE67}" dt="2021-01-02T23:35:29.592" v="12615"/>
        <pc:sldMkLst>
          <pc:docMk/>
          <pc:sldMk cId="1201299224" sldId="5046"/>
        </pc:sldMkLst>
        <pc:spChg chg="mod">
          <ac:chgData name="Chris Speller" userId="0a97f007-b978-4543-a8a0-9ee0abccdf0a" providerId="ADAL" clId="{93D2D15A-E28F-4ABA-BB1F-9DCE96F9CE67}" dt="2021-01-02T23:32:40.933" v="12512" actId="20577"/>
          <ac:spMkLst>
            <pc:docMk/>
            <pc:sldMk cId="1201299224" sldId="504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28:54.840" v="12435" actId="20577"/>
          <ac:spMkLst>
            <pc:docMk/>
            <pc:sldMk cId="1201299224" sldId="504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2T23:35:21.360" v="12611" actId="207"/>
          <ac:spMkLst>
            <pc:docMk/>
            <pc:sldMk cId="1201299224" sldId="5046"/>
            <ac:spMk id="12" creationId="{C24385B1-56CC-4BCF-9B84-8EA2D3337E37}"/>
          </ac:spMkLst>
        </pc:spChg>
        <pc:picChg chg="del">
          <ac:chgData name="Chris Speller" userId="0a97f007-b978-4543-a8a0-9ee0abccdf0a" providerId="ADAL" clId="{93D2D15A-E28F-4ABA-BB1F-9DCE96F9CE67}" dt="2021-01-02T23:27:56.151" v="12379" actId="478"/>
          <ac:picMkLst>
            <pc:docMk/>
            <pc:sldMk cId="1201299224" sldId="5046"/>
            <ac:picMk id="3" creationId="{1152BF22-A747-4525-A316-C6EB7F8549F7}"/>
          </ac:picMkLst>
        </pc:picChg>
        <pc:picChg chg="del">
          <ac:chgData name="Chris Speller" userId="0a97f007-b978-4543-a8a0-9ee0abccdf0a" providerId="ADAL" clId="{93D2D15A-E28F-4ABA-BB1F-9DCE96F9CE67}" dt="2021-01-02T23:27:55.718" v="12378" actId="478"/>
          <ac:picMkLst>
            <pc:docMk/>
            <pc:sldMk cId="1201299224" sldId="5046"/>
            <ac:picMk id="13" creationId="{62186FCF-4230-4B8B-A699-E10A3A7B0219}"/>
          </ac:picMkLst>
        </pc:picChg>
      </pc:sldChg>
      <pc:sldChg chg="modSp add mod">
        <pc:chgData name="Chris Speller" userId="0a97f007-b978-4543-a8a0-9ee0abccdf0a" providerId="ADAL" clId="{93D2D15A-E28F-4ABA-BB1F-9DCE96F9CE67}" dt="2021-01-08T08:35:17.139" v="12638"/>
        <pc:sldMkLst>
          <pc:docMk/>
          <pc:sldMk cId="3711791550" sldId="5047"/>
        </pc:sldMkLst>
        <pc:spChg chg="mod">
          <ac:chgData name="Chris Speller" userId="0a97f007-b978-4543-a8a0-9ee0abccdf0a" providerId="ADAL" clId="{93D2D15A-E28F-4ABA-BB1F-9DCE96F9CE67}" dt="2021-01-08T08:35:11.356" v="12636"/>
          <ac:spMkLst>
            <pc:docMk/>
            <pc:sldMk cId="3711791550" sldId="5047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8T08:35:14.137" v="12637"/>
          <ac:spMkLst>
            <pc:docMk/>
            <pc:sldMk cId="3711791550" sldId="5047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08T08:35:17.139" v="12638"/>
          <ac:spMkLst>
            <pc:docMk/>
            <pc:sldMk cId="3711791550" sldId="5047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1-01-11T17:26:36.788" v="12642"/>
        <pc:sldMkLst>
          <pc:docMk/>
          <pc:sldMk cId="2511584953" sldId="5048"/>
        </pc:sldMkLst>
      </pc:sldChg>
      <pc:sldChg chg="modSp add mod">
        <pc:chgData name="Chris Speller" userId="0a97f007-b978-4543-a8a0-9ee0abccdf0a" providerId="ADAL" clId="{93D2D15A-E28F-4ABA-BB1F-9DCE96F9CE67}" dt="2021-01-12T10:09:41.450" v="12650" actId="20577"/>
        <pc:sldMkLst>
          <pc:docMk/>
          <pc:sldMk cId="2661076263" sldId="5048"/>
        </pc:sldMkLst>
        <pc:spChg chg="mod">
          <ac:chgData name="Chris Speller" userId="0a97f007-b978-4543-a8a0-9ee0abccdf0a" providerId="ADAL" clId="{93D2D15A-E28F-4ABA-BB1F-9DCE96F9CE67}" dt="2021-01-12T10:09:38.025" v="12648" actId="20577"/>
          <ac:spMkLst>
            <pc:docMk/>
            <pc:sldMk cId="2661076263" sldId="5048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2T10:09:41.450" v="12650" actId="20577"/>
          <ac:spMkLst>
            <pc:docMk/>
            <pc:sldMk cId="2661076263" sldId="5048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1T17:26:46.802" v="12646"/>
          <ac:spMkLst>
            <pc:docMk/>
            <pc:sldMk cId="2661076263" sldId="5048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1-01-11T17:26:33.331" v="12640"/>
        <pc:sldMkLst>
          <pc:docMk/>
          <pc:sldMk cId="3120104944" sldId="5048"/>
        </pc:sldMkLst>
      </pc:sldChg>
      <pc:sldChg chg="add del">
        <pc:chgData name="Chris Speller" userId="0a97f007-b978-4543-a8a0-9ee0abccdf0a" providerId="ADAL" clId="{93D2D15A-E28F-4ABA-BB1F-9DCE96F9CE67}" dt="2021-01-12T10:10:06.490" v="12658" actId="47"/>
        <pc:sldMkLst>
          <pc:docMk/>
          <pc:sldMk cId="3781156330" sldId="5049"/>
        </pc:sldMkLst>
      </pc:sldChg>
      <pc:sldChg chg="modSp add mod">
        <pc:chgData name="Chris Speller" userId="0a97f007-b978-4543-a8a0-9ee0abccdf0a" providerId="ADAL" clId="{93D2D15A-E28F-4ABA-BB1F-9DCE96F9CE67}" dt="2021-01-12T10:10:04.667" v="12657"/>
        <pc:sldMkLst>
          <pc:docMk/>
          <pc:sldMk cId="175935705" sldId="5050"/>
        </pc:sldMkLst>
        <pc:spChg chg="mod">
          <ac:chgData name="Chris Speller" userId="0a97f007-b978-4543-a8a0-9ee0abccdf0a" providerId="ADAL" clId="{93D2D15A-E28F-4ABA-BB1F-9DCE96F9CE67}" dt="2021-01-12T10:09:57.766" v="12655"/>
          <ac:spMkLst>
            <pc:docMk/>
            <pc:sldMk cId="175935705" sldId="5050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2T10:10:01.080" v="12656"/>
          <ac:spMkLst>
            <pc:docMk/>
            <pc:sldMk cId="175935705" sldId="5050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2T10:10:04.667" v="12657"/>
          <ac:spMkLst>
            <pc:docMk/>
            <pc:sldMk cId="175935705" sldId="5050"/>
            <ac:spMk id="13" creationId="{2507DA73-C2D2-46BC-952C-9230E7B9C1D1}"/>
          </ac:spMkLst>
        </pc:spChg>
      </pc:sldChg>
      <pc:sldChg chg="add del">
        <pc:chgData name="Chris Speller" userId="0a97f007-b978-4543-a8a0-9ee0abccdf0a" providerId="ADAL" clId="{93D2D15A-E28F-4ABA-BB1F-9DCE96F9CE67}" dt="2021-01-19T10:38:23.394" v="12736" actId="47"/>
        <pc:sldMkLst>
          <pc:docMk/>
          <pc:sldMk cId="1819475348" sldId="5064"/>
        </pc:sldMkLst>
      </pc:sldChg>
      <pc:sldChg chg="addSp delSp modSp add mod delAnim modAnim">
        <pc:chgData name="Chris Speller" userId="0a97f007-b978-4543-a8a0-9ee0abccdf0a" providerId="ADAL" clId="{93D2D15A-E28F-4ABA-BB1F-9DCE96F9CE67}" dt="2021-01-17T10:08:54.920" v="12724" actId="1076"/>
        <pc:sldMkLst>
          <pc:docMk/>
          <pc:sldMk cId="2100809212" sldId="5065"/>
        </pc:sldMkLst>
        <pc:spChg chg="mod">
          <ac:chgData name="Chris Speller" userId="0a97f007-b978-4543-a8a0-9ee0abccdf0a" providerId="ADAL" clId="{93D2D15A-E28F-4ABA-BB1F-9DCE96F9CE67}" dt="2021-01-17T10:08:32.585" v="12723" actId="20577"/>
          <ac:spMkLst>
            <pc:docMk/>
            <pc:sldMk cId="2100809212" sldId="5065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7T10:08:16.707" v="12712" actId="6549"/>
          <ac:spMkLst>
            <pc:docMk/>
            <pc:sldMk cId="2100809212" sldId="5065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7T10:08:26.255" v="12718" actId="20577"/>
          <ac:spMkLst>
            <pc:docMk/>
            <pc:sldMk cId="2100809212" sldId="5065"/>
            <ac:spMk id="12" creationId="{46638367-ABFE-4436-B9AD-9F5B51FD83A4}"/>
          </ac:spMkLst>
        </pc:spChg>
        <pc:picChg chg="del">
          <ac:chgData name="Chris Speller" userId="0a97f007-b978-4543-a8a0-9ee0abccdf0a" providerId="ADAL" clId="{93D2D15A-E28F-4ABA-BB1F-9DCE96F9CE67}" dt="2021-01-17T10:07:40.552" v="12696" actId="478"/>
          <ac:picMkLst>
            <pc:docMk/>
            <pc:sldMk cId="2100809212" sldId="5065"/>
            <ac:picMk id="3" creationId="{0AC79699-9643-475A-A42D-8A3D9ED4493E}"/>
          </ac:picMkLst>
        </pc:picChg>
        <pc:picChg chg="add mod">
          <ac:chgData name="Chris Speller" userId="0a97f007-b978-4543-a8a0-9ee0abccdf0a" providerId="ADAL" clId="{93D2D15A-E28F-4ABA-BB1F-9DCE96F9CE67}" dt="2021-01-17T10:08:54.920" v="12724" actId="1076"/>
          <ac:picMkLst>
            <pc:docMk/>
            <pc:sldMk cId="2100809212" sldId="5065"/>
            <ac:picMk id="13" creationId="{8746AE05-AEC6-4DF5-AB1D-FB884F8C9B88}"/>
          </ac:picMkLst>
        </pc:picChg>
      </pc:sldChg>
      <pc:sldChg chg="modSp add mod">
        <pc:chgData name="Chris Speller" userId="0a97f007-b978-4543-a8a0-9ee0abccdf0a" providerId="ADAL" clId="{93D2D15A-E28F-4ABA-BB1F-9DCE96F9CE67}" dt="2021-01-17T10:15:37.290" v="12729" actId="1076"/>
        <pc:sldMkLst>
          <pc:docMk/>
          <pc:sldMk cId="2645267414" sldId="5066"/>
        </pc:sldMkLst>
        <pc:spChg chg="mod">
          <ac:chgData name="Chris Speller" userId="0a97f007-b978-4543-a8a0-9ee0abccdf0a" providerId="ADAL" clId="{93D2D15A-E28F-4ABA-BB1F-9DCE96F9CE67}" dt="2021-01-17T10:15:28.851" v="12726"/>
          <ac:spMkLst>
            <pc:docMk/>
            <pc:sldMk cId="2645267414" sldId="5066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7T10:15:31.752" v="12727"/>
          <ac:spMkLst>
            <pc:docMk/>
            <pc:sldMk cId="2645267414" sldId="5066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1-17T10:15:37.290" v="12729" actId="1076"/>
          <ac:spMkLst>
            <pc:docMk/>
            <pc:sldMk cId="2645267414" sldId="5066"/>
            <ac:spMk id="12" creationId="{46638367-ABFE-4436-B9AD-9F5B51FD83A4}"/>
          </ac:spMkLst>
        </pc:spChg>
      </pc:sldChg>
      <pc:sldChg chg="add del ord">
        <pc:chgData name="Chris Speller" userId="0a97f007-b978-4543-a8a0-9ee0abccdf0a" providerId="ADAL" clId="{93D2D15A-E28F-4ABA-BB1F-9DCE96F9CE67}" dt="2021-01-31T20:02:39.010" v="12790" actId="47"/>
        <pc:sldMkLst>
          <pc:docMk/>
          <pc:sldMk cId="2233500708" sldId="5067"/>
        </pc:sldMkLst>
      </pc:sldChg>
      <pc:sldChg chg="add del ord">
        <pc:chgData name="Chris Speller" userId="0a97f007-b978-4543-a8a0-9ee0abccdf0a" providerId="ADAL" clId="{93D2D15A-E28F-4ABA-BB1F-9DCE96F9CE67}" dt="2021-01-31T20:02:39.010" v="12790" actId="47"/>
        <pc:sldMkLst>
          <pc:docMk/>
          <pc:sldMk cId="1196521660" sldId="5068"/>
        </pc:sldMkLst>
      </pc:sldChg>
      <pc:sldChg chg="add">
        <pc:chgData name="Chris Speller" userId="0a97f007-b978-4543-a8a0-9ee0abccdf0a" providerId="ADAL" clId="{93D2D15A-E28F-4ABA-BB1F-9DCE96F9CE67}" dt="2021-01-31T20:02:37.123" v="12789"/>
        <pc:sldMkLst>
          <pc:docMk/>
          <pc:sldMk cId="1278649837" sldId="5069"/>
        </pc:sldMkLst>
      </pc:sldChg>
      <pc:sldChg chg="add">
        <pc:chgData name="Chris Speller" userId="0a97f007-b978-4543-a8a0-9ee0abccdf0a" providerId="ADAL" clId="{93D2D15A-E28F-4ABA-BB1F-9DCE96F9CE67}" dt="2021-01-31T20:02:37.123" v="12789"/>
        <pc:sldMkLst>
          <pc:docMk/>
          <pc:sldMk cId="1579773765" sldId="5070"/>
        </pc:sldMkLst>
      </pc:sldChg>
      <pc:sldChg chg="modSp add mod">
        <pc:chgData name="Chris Speller" userId="0a97f007-b978-4543-a8a0-9ee0abccdf0a" providerId="ADAL" clId="{93D2D15A-E28F-4ABA-BB1F-9DCE96F9CE67}" dt="2021-02-05T10:06:44.535" v="13100"/>
        <pc:sldMkLst>
          <pc:docMk/>
          <pc:sldMk cId="3553721062" sldId="5071"/>
        </pc:sldMkLst>
        <pc:spChg chg="mod">
          <ac:chgData name="Chris Speller" userId="0a97f007-b978-4543-a8a0-9ee0abccdf0a" providerId="ADAL" clId="{93D2D15A-E28F-4ABA-BB1F-9DCE96F9CE67}" dt="2021-02-05T10:06:44.535" v="13100"/>
          <ac:spMkLst>
            <pc:docMk/>
            <pc:sldMk cId="3553721062" sldId="5071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2-05T10:06:42.252" v="13099"/>
          <ac:spMkLst>
            <pc:docMk/>
            <pc:sldMk cId="3553721062" sldId="5071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2-05T10:06:39.191" v="13098"/>
          <ac:spMkLst>
            <pc:docMk/>
            <pc:sldMk cId="3553721062" sldId="5071"/>
            <ac:spMk id="13" creationId="{2507DA73-C2D2-46BC-952C-9230E7B9C1D1}"/>
          </ac:spMkLst>
        </pc:spChg>
      </pc:sldChg>
      <pc:sldChg chg="addSp delSp modSp add mod">
        <pc:chgData name="Chris Speller" userId="0a97f007-b978-4543-a8a0-9ee0abccdf0a" providerId="ADAL" clId="{93D2D15A-E28F-4ABA-BB1F-9DCE96F9CE67}" dt="2021-02-04T16:29:43.124" v="13097" actId="20577"/>
        <pc:sldMkLst>
          <pc:docMk/>
          <pc:sldMk cId="762562024" sldId="5072"/>
        </pc:sldMkLst>
        <pc:spChg chg="mod">
          <ac:chgData name="Chris Speller" userId="0a97f007-b978-4543-a8a0-9ee0abccdf0a" providerId="ADAL" clId="{93D2D15A-E28F-4ABA-BB1F-9DCE96F9CE67}" dt="2021-02-04T16:27:04.434" v="13080" actId="20577"/>
          <ac:spMkLst>
            <pc:docMk/>
            <pc:sldMk cId="762562024" sldId="5072"/>
            <ac:spMk id="10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2-04T16:28:26.619" v="13086" actId="6549"/>
          <ac:spMkLst>
            <pc:docMk/>
            <pc:sldMk cId="762562024" sldId="5072"/>
            <ac:spMk id="11" creationId="{00000000-0000-0000-0000-000000000000}"/>
          </ac:spMkLst>
        </pc:spChg>
        <pc:spChg chg="mod">
          <ac:chgData name="Chris Speller" userId="0a97f007-b978-4543-a8a0-9ee0abccdf0a" providerId="ADAL" clId="{93D2D15A-E28F-4ABA-BB1F-9DCE96F9CE67}" dt="2021-02-04T16:29:43.124" v="13097" actId="20577"/>
          <ac:spMkLst>
            <pc:docMk/>
            <pc:sldMk cId="762562024" sldId="5072"/>
            <ac:spMk id="13" creationId="{2507DA73-C2D2-46BC-952C-9230E7B9C1D1}"/>
          </ac:spMkLst>
        </pc:spChg>
        <pc:picChg chg="add del">
          <ac:chgData name="Chris Speller" userId="0a97f007-b978-4543-a8a0-9ee0abccdf0a" providerId="ADAL" clId="{93D2D15A-E28F-4ABA-BB1F-9DCE96F9CE67}" dt="2021-02-04T16:25:24.135" v="13056" actId="478"/>
          <ac:picMkLst>
            <pc:docMk/>
            <pc:sldMk cId="762562024" sldId="5072"/>
            <ac:picMk id="3" creationId="{144AF677-BA50-41E9-9E43-593F68828CB0}"/>
          </ac:picMkLst>
        </pc:picChg>
      </pc:sldChg>
      <pc:sldChg chg="modSp add del mod">
        <pc:chgData name="Chris Speller" userId="0a97f007-b978-4543-a8a0-9ee0abccdf0a" providerId="ADAL" clId="{93D2D15A-E28F-4ABA-BB1F-9DCE96F9CE67}" dt="2021-02-04T16:22:50.981" v="12829" actId="47"/>
        <pc:sldMkLst>
          <pc:docMk/>
          <pc:sldMk cId="815253311" sldId="5072"/>
        </pc:sldMkLst>
        <pc:spChg chg="mod">
          <ac:chgData name="Chris Speller" userId="0a97f007-b978-4543-a8a0-9ee0abccdf0a" providerId="ADAL" clId="{93D2D15A-E28F-4ABA-BB1F-9DCE96F9CE67}" dt="2021-02-04T16:22:27.594" v="12809" actId="5793"/>
          <ac:spMkLst>
            <pc:docMk/>
            <pc:sldMk cId="815253311" sldId="5072"/>
            <ac:spMk id="10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46472-3B53-4C41-9CE7-4AA81C455DF9}" type="datetimeFigureOut">
              <a:rPr lang="en-GB" smtClean="0">
                <a:latin typeface="Candara" panose="020E0502030303020204" pitchFamily="34" charset="0"/>
              </a:rPr>
              <a:t>04/09/2021</a:t>
            </a:fld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Candara" panose="020E0502030303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BF8F7-F567-42EA-AB37-2B19A8E54B4F}" type="slidenum">
              <a:rPr lang="en-GB" smtClean="0">
                <a:latin typeface="Candara" panose="020E0502030303020204" pitchFamily="34" charset="0"/>
              </a:rPr>
              <a:t>‹#›</a:t>
            </a:fld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1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D7F719AC-94F7-499F-A602-AA6055162636}" type="datetimeFigureOut">
              <a:rPr lang="en-GB" smtClean="0"/>
              <a:pPr/>
              <a:t>04/09/2021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ndara" panose="020E0502030303020204" pitchFamily="34" charset="0"/>
              </a:defRPr>
            </a:lvl1pPr>
          </a:lstStyle>
          <a:p>
            <a:fld id="{24BF47B2-D77C-4DDA-BB43-A967ADFE2DE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0506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ndara" panose="020E050203030302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46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65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39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latin typeface="Candara" panose="020E0502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229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88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4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92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90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28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014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233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2FEE7-0506-419A-83A2-6F0EC3D084CA}" type="datetimeFigureOut">
              <a:rPr lang="en-GB" smtClean="0"/>
              <a:t>04/09/2021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565DD-A157-409D-932F-BD0A257484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648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D492FEE7-0506-419A-83A2-6F0EC3D084CA}" type="datetimeFigureOut">
              <a:rPr lang="en-GB" smtClean="0"/>
              <a:pPr/>
              <a:t>04/09/2021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55565DD-A157-409D-932F-BD0A2574848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314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28.xml"/><Relationship Id="rId4" Type="http://schemas.openxmlformats.org/officeDocument/2006/relationships/slide" Target="slide2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6.png"/><Relationship Id="rId2" Type="http://schemas.openxmlformats.org/officeDocument/2006/relationships/image" Target="../media/image120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8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8.png"/><Relationship Id="rId2" Type="http://schemas.openxmlformats.org/officeDocument/2006/relationships/image" Target="../media/image120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0.png"/><Relationship Id="rId2" Type="http://schemas.openxmlformats.org/officeDocument/2006/relationships/image" Target="../media/image120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2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3.png"/><Relationship Id="rId2" Type="http://schemas.openxmlformats.org/officeDocument/2006/relationships/image" Target="../media/image121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30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6.png"/><Relationship Id="rId2" Type="http://schemas.openxmlformats.org/officeDocument/2006/relationships/image" Target="../media/image12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9.png"/><Relationship Id="rId2" Type="http://schemas.openxmlformats.org/officeDocument/2006/relationships/image" Target="../media/image12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2.png"/><Relationship Id="rId2" Type="http://schemas.openxmlformats.org/officeDocument/2006/relationships/image" Target="../media/image12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4.png"/><Relationship Id="rId2" Type="http://schemas.openxmlformats.org/officeDocument/2006/relationships/image" Target="../media/image12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7.png"/><Relationship Id="rId2" Type="http://schemas.openxmlformats.org/officeDocument/2006/relationships/image" Target="../media/image12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0.png"/><Relationship Id="rId2" Type="http://schemas.openxmlformats.org/officeDocument/2006/relationships/image" Target="../media/image1229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4.png"/><Relationship Id="rId2" Type="http://schemas.openxmlformats.org/officeDocument/2006/relationships/image" Target="../media/image123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8.png"/><Relationship Id="rId2" Type="http://schemas.openxmlformats.org/officeDocument/2006/relationships/image" Target="../media/image1237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2.png"/><Relationship Id="rId2" Type="http://schemas.openxmlformats.org/officeDocument/2006/relationships/image" Target="../media/image124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5.png"/><Relationship Id="rId2" Type="http://schemas.openxmlformats.org/officeDocument/2006/relationships/image" Target="../media/image124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8.png"/><Relationship Id="rId2" Type="http://schemas.openxmlformats.org/officeDocument/2006/relationships/image" Target="../media/image12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1.png"/><Relationship Id="rId2" Type="http://schemas.openxmlformats.org/officeDocument/2006/relationships/image" Target="../media/image125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4.png"/><Relationship Id="rId2" Type="http://schemas.openxmlformats.org/officeDocument/2006/relationships/image" Target="../media/image125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5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7.png"/><Relationship Id="rId2" Type="http://schemas.openxmlformats.org/officeDocument/2006/relationships/image" Target="../media/image125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0.png"/><Relationship Id="rId2" Type="http://schemas.openxmlformats.org/officeDocument/2006/relationships/image" Target="../media/image118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9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0.png"/><Relationship Id="rId2" Type="http://schemas.openxmlformats.org/officeDocument/2006/relationships/image" Target="../media/image125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3.png"/><Relationship Id="rId2" Type="http://schemas.openxmlformats.org/officeDocument/2006/relationships/image" Target="../media/image126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6.png"/><Relationship Id="rId2" Type="http://schemas.openxmlformats.org/officeDocument/2006/relationships/image" Target="../media/image126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3.png"/><Relationship Id="rId2" Type="http://schemas.openxmlformats.org/officeDocument/2006/relationships/image" Target="../media/image119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9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6.png"/><Relationship Id="rId2" Type="http://schemas.openxmlformats.org/officeDocument/2006/relationships/image" Target="../media/image1195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desmos.com/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90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9.png"/><Relationship Id="rId2" Type="http://schemas.openxmlformats.org/officeDocument/2006/relationships/image" Target="../media/image119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2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2.png"/><Relationship Id="rId2" Type="http://schemas.openxmlformats.org/officeDocument/2006/relationships/image" Target="../media/image120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28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4.png"/><Relationship Id="rId2" Type="http://schemas.openxmlformats.org/officeDocument/2006/relationships/image" Target="../media/image120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10) Numerical methods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025826F9-BBEB-4D37-A6CB-13A118B9C2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085262"/>
              </p:ext>
            </p:extLst>
          </p:nvPr>
        </p:nvGraphicFramePr>
        <p:xfrm>
          <a:off x="-1" y="737040"/>
          <a:ext cx="9143999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3999">
                  <a:extLst>
                    <a:ext uri="{9D8B030D-6E8A-4147-A177-3AD203B41FA5}">
                      <a16:colId xmlns:a16="http://schemas.microsoft.com/office/drawing/2014/main" val="2027632296"/>
                    </a:ext>
                  </a:extLst>
                </a:gridCol>
              </a:tblGrid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2" action="ppaction://hlinksldjump"/>
                        </a:rPr>
                        <a:t>10.1) Locating roots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918424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3" action="ppaction://hlinksldjump"/>
                        </a:rPr>
                        <a:t>10.2) Iteration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919817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4" action="ppaction://hlinksldjump"/>
                        </a:rPr>
                        <a:t>10.3) The Newton-Raphson method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762919"/>
                  </a:ext>
                </a:extLst>
              </a:tr>
              <a:tr h="299455">
                <a:tc>
                  <a:txBody>
                    <a:bodyPr/>
                    <a:lstStyle/>
                    <a:p>
                      <a:r>
                        <a:rPr lang="en-GB" dirty="0">
                          <a:latin typeface="Candara" panose="020E0502030303020204" pitchFamily="34" charset="0"/>
                          <a:hlinkClick r:id="rId5" action="ppaction://hlinksldjump"/>
                        </a:rPr>
                        <a:t>10.4) Applications to modelling</a:t>
                      </a:r>
                      <a:endParaRPr lang="en-GB" dirty="0">
                        <a:latin typeface="Candara" panose="020E0502030303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58201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1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2463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a) Show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can be written as: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i)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      ii)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     iii)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b) Starting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use each iterative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     formula to find a root of the equation </a:t>
                </a:r>
              </a:p>
              <a:p>
                <a:r>
                  <a:rPr lang="en-GB" b="0" dirty="0">
                    <a:latin typeface="Candara" panose="020E0502030303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b="0" dirty="0">
                    <a:latin typeface="Candara" panose="020E0502030303020204" pitchFamily="34" charset="0"/>
                  </a:rPr>
                  <a:t>, rounding your answers to 3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     </a:t>
                </a:r>
                <a:r>
                  <a:rPr lang="en-GB" b="0" dirty="0">
                    <a:latin typeface="Candara" panose="020E0502030303020204" pitchFamily="34" charset="0"/>
                  </a:rPr>
                  <a:t>decimal places</a:t>
                </a:r>
              </a:p>
              <a:p>
                <a:endParaRPr lang="en-GB" b="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2463431"/>
              </a:xfrm>
              <a:prstGeom prst="rect">
                <a:avLst/>
              </a:prstGeom>
              <a:blipFill>
                <a:blip r:embed="rId2"/>
                <a:stretch>
                  <a:fillRect l="-1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2186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a) Show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can be written as: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i)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      ii)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ra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     iii)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=6−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b) Starting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use each iterative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     formula to find a root of the equation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rounding your answers to 3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     decimal places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2186432"/>
              </a:xfrm>
              <a:prstGeom prst="rect">
                <a:avLst/>
              </a:prstGeom>
              <a:blipFill>
                <a:blip r:embed="rId3"/>
                <a:stretch>
                  <a:fillRect l="-1067" b="-36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2657046"/>
                <a:ext cx="4572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</a:t>
                </a:r>
                <a:r>
                  <a:rPr lang="en-GB" sz="2000" dirty="0" err="1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</a:t>
                </a:r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=0.354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dp)</a:t>
                </a: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ii)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=5.646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dp)</a:t>
                </a: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iii)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=5.646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dp)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657046"/>
                <a:ext cx="4572000" cy="1015663"/>
              </a:xfrm>
              <a:prstGeom prst="rect">
                <a:avLst/>
              </a:prstGeom>
              <a:blipFill>
                <a:blip r:embed="rId4"/>
                <a:stretch>
                  <a:fillRect l="-1333" t="-3614" b="-10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06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a) Show that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can be written 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(5−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+2,  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&lt;5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923330"/>
              </a:xfrm>
              <a:prstGeom prst="rect">
                <a:avLst/>
              </a:prstGeom>
              <a:blipFill>
                <a:blip r:embed="rId2"/>
                <a:stretch>
                  <a:fillRect l="-1067" b="-4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a) Show that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can be written 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(6−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+1,  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&lt;6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923330"/>
              </a:xfrm>
              <a:prstGeom prst="rect">
                <a:avLst/>
              </a:prstGeom>
              <a:blipFill>
                <a:blip r:embed="rId3"/>
                <a:stretch>
                  <a:fillRect l="-1067" b="-4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2507DA73-C2D2-46BC-952C-9230E7B9C1D1}"/>
              </a:ext>
            </a:extLst>
          </p:cNvPr>
          <p:cNvSpPr/>
          <p:nvPr/>
        </p:nvSpPr>
        <p:spPr>
          <a:xfrm>
            <a:off x="4572000" y="1378298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Candara" panose="020E0502030303020204" pitchFamily="34" charset="0"/>
              </a:rPr>
              <a:t>a) Shown</a:t>
            </a:r>
          </a:p>
        </p:txBody>
      </p:sp>
    </p:spTree>
    <p:extLst>
      <p:ext uri="{BB962C8B-B14F-4D97-AF65-F5344CB8AC3E}">
        <p14:creationId xmlns:p14="http://schemas.microsoft.com/office/powerpoint/2010/main" val="165892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a) Show that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can be written 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(5−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+2,  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&lt;5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The root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iterative formula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(5−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+2,   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is used to find an approximate value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b) Calculate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four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     decimal places.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2862322"/>
              </a:xfrm>
              <a:prstGeom prst="rect">
                <a:avLst/>
              </a:prstGeom>
              <a:blipFill>
                <a:blip r:embed="rId2"/>
                <a:stretch>
                  <a:fillRect l="-1067" b="-23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a) Show that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can be written 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(6−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+1,  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&lt;6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The root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iterative formula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(6−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+1,   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is used to find an approximate value for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b) Calculate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four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     decimal places.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2862322"/>
              </a:xfrm>
              <a:prstGeom prst="rect">
                <a:avLst/>
              </a:prstGeom>
              <a:blipFill>
                <a:blip r:embed="rId3"/>
                <a:stretch>
                  <a:fillRect l="-1067" b="-25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3429000"/>
                <a:ext cx="4572000" cy="1931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6−2</m:t>
                              </m:r>
                            </m:e>
                          </m:d>
                        </m:e>
                      </m:func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sz="20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:r>
                  <a:rPr lang="en-GB" sz="20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=2.3863</m:t>
                    </m:r>
                  </m:oMath>
                </a14:m>
                <a:r>
                  <a:rPr lang="en-GB" sz="20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GB" sz="20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=2.2847…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=2.3125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429000"/>
                <a:ext cx="4572000" cy="1931876"/>
              </a:xfrm>
              <a:prstGeom prst="rect">
                <a:avLst/>
              </a:prstGeom>
              <a:blipFill>
                <a:blip r:embed="rId4"/>
                <a:stretch>
                  <a:fillRect l="-1333" t="-18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877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a) Show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can be written 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(5−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+2,  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&lt;5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The root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iterative formula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(5−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+2,   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is used to find an approximate value for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b) Calculate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four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     decimal places.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c) By choosing a suitable interval, show that </a:t>
                </a:r>
              </a:p>
              <a:p>
                <a:r>
                  <a:rPr lang="en-GB" dirty="0">
                    <a:latin typeface="Candara" panose="020E0502030303020204" pitchFamily="34" charset="0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=2.792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correct to 3 decimal places.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16320"/>
              </a:xfrm>
              <a:prstGeom prst="rect">
                <a:avLst/>
              </a:prstGeom>
              <a:blipFill>
                <a:blip r:embed="rId2"/>
                <a:stretch>
                  <a:fillRect l="-1067" b="-19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a) Show that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can be written as: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(6−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+1,  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&lt;6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The root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The iterative formula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(6−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GB" i="1">
                          <a:latin typeface="Cambria Math" panose="02040503050406030204" pitchFamily="18" charset="0"/>
                        </a:rPr>
                        <m:t>+1,   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is used to find an approximate value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b) Calculate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four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     decimal places.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c) By choosing a suitable interval, show that </a:t>
                </a:r>
              </a:p>
              <a:p>
                <a:r>
                  <a:rPr lang="en-GB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=2.307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correct to 3 decimal places.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3416320"/>
              </a:xfrm>
              <a:prstGeom prst="rect">
                <a:avLst/>
              </a:prstGeom>
              <a:blipFill>
                <a:blip r:embed="rId3"/>
                <a:stretch>
                  <a:fillRect l="-1067" b="-19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3812402"/>
                <a:ext cx="4572000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2.3065</m:t>
                          </m:r>
                        </m:e>
                      </m:d>
                      <m:r>
                        <a:rPr lang="en-GB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=−0.00027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…&lt;0</m:t>
                      </m:r>
                    </m:oMath>
                    <m:oMath xmlns:m="http://schemas.openxmlformats.org/officeDocument/2006/math">
                      <m:r>
                        <a:rPr lang="en-GB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2.3075</m:t>
                          </m:r>
                        </m:e>
                      </m:d>
                      <m:r>
                        <a:rPr lang="en-GB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=0.0044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…&gt;0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Sign change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continuous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[2.3065, 2.3075]</m:t>
                    </m:r>
                  </m:oMath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∴2.3065&lt;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GB" sz="20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&lt;2.3075</m:t>
                      </m:r>
                    </m:oMath>
                  </m:oMathPara>
                </a14:m>
                <a:r>
                  <a:rPr lang="en-GB" sz="20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GB" sz="20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sz="20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GB" sz="20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=2.307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dp)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12402"/>
                <a:ext cx="4572000" cy="2246769"/>
              </a:xfrm>
              <a:prstGeom prst="rect">
                <a:avLst/>
              </a:prstGeom>
              <a:blipFill>
                <a:blip r:embed="rId4"/>
                <a:stretch>
                  <a:fillRect l="-1333" t="-1355" b="-37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068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dirty="0">
                    <a:latin typeface="Candara" panose="020E0502030303020204" pitchFamily="34" charset="0"/>
                  </a:rPr>
                  <a:t>Show that the equation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has a root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&lt;6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923330"/>
              </a:xfrm>
              <a:prstGeom prst="rect">
                <a:avLst/>
              </a:prstGeom>
              <a:blipFill>
                <a:blip r:embed="rId2"/>
                <a:stretch>
                  <a:fillRect l="-1067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dirty="0">
                    <a:latin typeface="Candara" panose="020E0502030303020204" pitchFamily="34" charset="0"/>
                  </a:rPr>
                  <a:t>Show that 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has a root in the interval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3&lt;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923330"/>
              </a:xfrm>
              <a:prstGeom prst="rect">
                <a:avLst/>
              </a:prstGeom>
              <a:blipFill>
                <a:blip r:embed="rId3"/>
                <a:stretch>
                  <a:fillRect l="-1067" b="-99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378298"/>
                <a:ext cx="4572000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(a)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=−1&lt;0</m:t>
                      </m:r>
                    </m:oMath>
                  </m:oMathPara>
                </a14:m>
                <a:endParaRPr lang="en-GB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=13&gt;0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Change of sign and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continuous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[3, 4]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root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[3, 4]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78298"/>
                <a:ext cx="4572000" cy="1754326"/>
              </a:xfrm>
              <a:prstGeom prst="rect">
                <a:avLst/>
              </a:prstGeom>
              <a:blipFill>
                <a:blip r:embed="rId4"/>
                <a:stretch>
                  <a:fillRect l="-1067" t="-1736" b="-45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6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2595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5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dirty="0">
                    <a:latin typeface="Candara" panose="020E0502030303020204" pitchFamily="34" charset="0"/>
                  </a:rPr>
                  <a:t>Show that the equation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has a root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&lt;6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dirty="0">
                    <a:latin typeface="Candara" panose="020E0502030303020204" pitchFamily="34" charset="0"/>
                  </a:rPr>
                  <a:t>Use the iterative formula 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to calculate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giving your answers to 4 decimal places, and taking:</a:t>
                </a:r>
                <a:br>
                  <a:rPr lang="en-GB" dirty="0">
                    <a:latin typeface="Candara" panose="020E0502030303020204" pitchFamily="34" charset="0"/>
                  </a:rPr>
                </a:br>
                <a:r>
                  <a:rPr lang="en-GB" dirty="0">
                    <a:latin typeface="Candara" panose="020E0502030303020204" pitchFamily="34" charset="0"/>
                  </a:rPr>
                  <a:t>(</a:t>
                </a:r>
                <a:r>
                  <a:rPr lang="en-GB" dirty="0" err="1">
                    <a:latin typeface="Candara" panose="020E0502030303020204" pitchFamily="34" charset="0"/>
                  </a:rPr>
                  <a:t>i</a:t>
                </a:r>
                <a:r>
                  <a:rPr lang="en-GB" dirty="0">
                    <a:latin typeface="Candara" panose="020E0502030303020204" pitchFamily="34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     (ii)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2595006"/>
              </a:xfrm>
              <a:prstGeom prst="rect">
                <a:avLst/>
              </a:prstGeom>
              <a:blipFill>
                <a:blip r:embed="rId2"/>
                <a:stretch>
                  <a:fillRect l="-1067" r="-1867" b="-28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2595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−3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dirty="0">
                    <a:latin typeface="Candara" panose="020E0502030303020204" pitchFamily="34" charset="0"/>
                  </a:rPr>
                  <a:t>Show that 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has a root in the interval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3&lt;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&lt;4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dirty="0">
                    <a:latin typeface="Candara" panose="020E0502030303020204" pitchFamily="34" charset="0"/>
                  </a:rPr>
                  <a:t>Use the iterative formula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  <m:sup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+5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to calculate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giving your answers to 4 decimal places, and taking:</a:t>
                </a:r>
                <a:br>
                  <a:rPr lang="en-GB" dirty="0">
                    <a:latin typeface="Candara" panose="020E0502030303020204" pitchFamily="34" charset="0"/>
                  </a:rPr>
                </a:br>
                <a:r>
                  <a:rPr lang="en-GB" dirty="0">
                    <a:latin typeface="Candara" panose="020E0502030303020204" pitchFamily="34" charset="0"/>
                  </a:rPr>
                  <a:t>(</a:t>
                </a:r>
                <a:r>
                  <a:rPr lang="en-GB" dirty="0" err="1">
                    <a:latin typeface="Candara" panose="020E0502030303020204" pitchFamily="34" charset="0"/>
                  </a:rPr>
                  <a:t>i</a:t>
                </a:r>
                <a:r>
                  <a:rPr lang="en-GB" dirty="0">
                    <a:latin typeface="Candara" panose="020E0502030303020204" pitchFamily="34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     (ii)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2595006"/>
              </a:xfrm>
              <a:prstGeom prst="rect">
                <a:avLst/>
              </a:prstGeom>
              <a:blipFill>
                <a:blip r:embed="rId3"/>
                <a:stretch>
                  <a:fillRect l="-1067" r="-1867" b="-30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3049974"/>
                <a:ext cx="4572000" cy="33996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(b) </a:t>
                </a:r>
              </a:p>
              <a:p>
                <a:r>
                  <a:rPr lang="en-GB" sz="1200" dirty="0" err="1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</a:t>
                </a:r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)</a:t>
                </a:r>
                <a:endParaRPr lang="en-GB" sz="12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1.5</m:t>
                                  </m:r>
                                </m:e>
                                <m:sup>
                                  <m:r>
                                    <a:rPr lang="en-GB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en-GB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1.5</m:t>
                                  </m:r>
                                </m:e>
                              </m:d>
                              <m:r>
                                <a:rPr lang="en-GB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GB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=1.3385…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=1.2544…</m:t>
                      </m:r>
                    </m:oMath>
                  </m:oMathPara>
                </a14:m>
                <a:endParaRPr lang="en-GB" sz="12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=1.2200…</m:t>
                      </m:r>
                    </m:oMath>
                  </m:oMathPara>
                </a14:m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/>
                </a:r>
                <a:b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</a:br>
                <a:r>
                  <a:rPr lang="en-GB" sz="1200" b="1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Convergent </a:t>
                </a:r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as the change in the root on each iteration is decreasing. The iterative method will find the root.</a:t>
                </a:r>
              </a:p>
              <a:p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ii)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GB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en-GB" sz="1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  <m:r>
                                <a:rPr lang="en-GB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+5</m:t>
                              </m:r>
                            </m:num>
                            <m:den>
                              <m:r>
                                <a:rPr lang="en-GB" sz="1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rad>
                      <m:r>
                        <a:rPr lang="en-GB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4.5092…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=5.4058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=7.1219…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200" b="1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Divergent </a:t>
                </a:r>
                <a:r>
                  <a:rPr lang="en-GB" sz="12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as the change in the root on each iteration is increasing. The iterative method has failed to find the root.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049974"/>
                <a:ext cx="4572000" cy="3399649"/>
              </a:xfrm>
              <a:prstGeom prst="rect">
                <a:avLst/>
              </a:prstGeom>
              <a:blipFill>
                <a:blip r:embed="rId4"/>
                <a:stretch>
                  <a:fillRect b="-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965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464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(a) Show that the equation can be written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rad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464696"/>
              </a:xfrm>
              <a:prstGeom prst="rect">
                <a:avLst/>
              </a:prstGeom>
              <a:blipFill>
                <a:blip r:embed="rId2"/>
                <a:stretch>
                  <a:fillRect l="-1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464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(a) Show that the equation can be written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4(3−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≠−3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464696"/>
              </a:xfrm>
              <a:prstGeom prst="rect">
                <a:avLst/>
              </a:prstGeom>
              <a:blipFill>
                <a:blip r:embed="rId3"/>
                <a:stretch>
                  <a:fillRect l="-1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2507DA73-C2D2-46BC-952C-9230E7B9C1D1}"/>
              </a:ext>
            </a:extLst>
          </p:cNvPr>
          <p:cNvSpPr/>
          <p:nvPr/>
        </p:nvSpPr>
        <p:spPr>
          <a:xfrm>
            <a:off x="4572000" y="1918249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andara" panose="020E0502030303020204" pitchFamily="34" charset="0"/>
              </a:rPr>
              <a:t>(a) Shown</a:t>
            </a:r>
          </a:p>
        </p:txBody>
      </p:sp>
    </p:spTree>
    <p:extLst>
      <p:ext uri="{BB962C8B-B14F-4D97-AF65-F5344CB8AC3E}">
        <p14:creationId xmlns:p14="http://schemas.microsoft.com/office/powerpoint/2010/main" val="595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413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(a) Show that the equation can be written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rad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has a single root between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(b) Use the iterative formula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4(3−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3+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to calculate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giving your answers to 2 decimal places.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413370"/>
              </a:xfrm>
              <a:prstGeom prst="rect">
                <a:avLst/>
              </a:prstGeom>
              <a:blipFill>
                <a:blip r:embed="rId2"/>
                <a:stretch>
                  <a:fillRect l="-1067" r="-1867" b="-19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3413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(a) Show that the equation can be written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4(3−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≠−3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has a single root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(b) Use the iterative formula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4(3−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to calculate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giving your answers to 2 decimal places.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3413370"/>
              </a:xfrm>
              <a:prstGeom prst="rect">
                <a:avLst/>
              </a:prstGeom>
              <a:blipFill>
                <a:blip r:embed="rId3"/>
                <a:stretch>
                  <a:fillRect l="-1067" r="-1867" b="-19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495424C-E66A-4431-AA37-4A9FF87D4770}"/>
                  </a:ext>
                </a:extLst>
              </p:cNvPr>
              <p:cNvSpPr/>
              <p:nvPr/>
            </p:nvSpPr>
            <p:spPr>
              <a:xfrm>
                <a:off x="4572000" y="3868338"/>
                <a:ext cx="4572000" cy="17416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(b)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4(3−1)</m:t>
                              </m:r>
                            </m:num>
                            <m:den>
                              <m: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rad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1.41</m:t>
                      </m:r>
                    </m:oMath>
                  </m:oMathPara>
                </a14:m>
                <a:r>
                  <a:rPr lang="en-GB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GB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1.20</m:t>
                    </m:r>
                  </m:oMath>
                </a14:m>
                <a:r>
                  <a:rPr lang="en-GB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31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495424C-E66A-4431-AA37-4A9FF87D47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68338"/>
                <a:ext cx="4572000" cy="1741695"/>
              </a:xfrm>
              <a:prstGeom prst="rect">
                <a:avLst/>
              </a:prstGeom>
              <a:blipFill>
                <a:blip r:embed="rId4"/>
                <a:stretch>
                  <a:fillRect l="-1067" t="-21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80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3967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(a) Show that the equation can be written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rad>
                      <m:r>
                        <a:rPr lang="en-GB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has a single root between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(b) Use the iterative formula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4(3−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3+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≥0,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to calculate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giving your answers to 2 decimal places.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(c) The root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By choosing a suitable interval, prove that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1.253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(3 dp)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3967368"/>
              </a:xfrm>
              <a:prstGeom prst="rect">
                <a:avLst/>
              </a:prstGeom>
              <a:blipFill>
                <a:blip r:embed="rId2"/>
                <a:stretch>
                  <a:fillRect l="-1067" r="-1867" b="-15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3967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(a) Show that the equation can be written as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4(3−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≠−3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has a single root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(b) Use the iterative formula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4(3−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to calculate the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giving your answers to 2 decimal places.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(c) The root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 By choosing a suitable interval, prove that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=1.272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(3 dp)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3967368"/>
              </a:xfrm>
              <a:prstGeom prst="rect">
                <a:avLst/>
              </a:prstGeom>
              <a:blipFill>
                <a:blip r:embed="rId3"/>
                <a:stretch>
                  <a:fillRect l="-1067" r="-1867" b="-1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D9F9481-65BB-4B9B-9776-0462AC56ECC6}"/>
                  </a:ext>
                </a:extLst>
              </p:cNvPr>
              <p:cNvSpPr/>
              <p:nvPr/>
            </p:nvSpPr>
            <p:spPr>
              <a:xfrm>
                <a:off x="4572000" y="4422336"/>
                <a:ext cx="4572000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(c)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1.2715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=−0.00821…&lt;0</m:t>
                      </m:r>
                    </m:oMath>
                  </m:oMathPara>
                </a14:m>
                <a:endParaRPr lang="en-GB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1.2725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=0.00827…&gt;0   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Sign change and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continuous in the interval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1.2715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1.2725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1.2715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GB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1.2725</m:t>
                      </m:r>
                    </m:oMath>
                  </m:oMathPara>
                </a14:m>
                <a:r>
                  <a:rPr lang="en-GB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GB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GB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1.272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dp)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D9F9481-65BB-4B9B-9776-0462AC56E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22336"/>
                <a:ext cx="4572000" cy="2031325"/>
              </a:xfrm>
              <a:prstGeom prst="rect">
                <a:avLst/>
              </a:prstGeom>
              <a:blipFill>
                <a:blip r:embed="rId4"/>
                <a:stretch>
                  <a:fillRect l="-1067" t="-1497" b="-35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5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559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Use the graph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solve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−3=0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using the recurrence relation: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559529"/>
              </a:xfrm>
              <a:prstGeom prst="rect">
                <a:avLst/>
              </a:prstGeom>
              <a:blipFill>
                <a:blip r:embed="rId2"/>
                <a:stretch>
                  <a:fillRect l="-1067" t="-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559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Use the graph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solve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using the recurrence relation: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559529"/>
              </a:xfrm>
              <a:prstGeom prst="rect">
                <a:avLst/>
              </a:prstGeom>
              <a:blipFill>
                <a:blip r:embed="rId3"/>
                <a:stretch>
                  <a:fillRect l="-1067" t="-7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D9F9481-65BB-4B9B-9776-0462AC56ECC6}"/>
              </a:ext>
            </a:extLst>
          </p:cNvPr>
          <p:cNvSpPr/>
          <p:nvPr/>
        </p:nvSpPr>
        <p:spPr>
          <a:xfrm>
            <a:off x="4572000" y="6247604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andara" panose="020E0502030303020204" pitchFamily="34" charset="0"/>
              </a:rPr>
              <a:t>Staircase diagram converging to root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57F59CE-EDB7-4F4B-BE69-E50D440AD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660" y="2255692"/>
            <a:ext cx="3977376" cy="39353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46B18E-C49C-4DD9-A188-D5064DB613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657" y="2255692"/>
            <a:ext cx="4168685" cy="3465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17E35DF-D5C9-41FE-9802-0367D5F5D8A1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96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10.1) Locating roots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883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Use the graph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solve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−3=0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using the recurrence relation: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883721"/>
              </a:xfrm>
              <a:prstGeom prst="rect">
                <a:avLst/>
              </a:prstGeom>
              <a:blipFill>
                <a:blip r:embed="rId2"/>
                <a:stretch>
                  <a:fillRect l="-1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883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Use the graph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solve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using the recurrence relation: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=−2.5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883721"/>
              </a:xfrm>
              <a:prstGeom prst="rect">
                <a:avLst/>
              </a:prstGeom>
              <a:blipFill>
                <a:blip r:embed="rId3"/>
                <a:stretch>
                  <a:fillRect l="-10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D9F9481-65BB-4B9B-9776-0462AC56ECC6}"/>
              </a:ext>
            </a:extLst>
          </p:cNvPr>
          <p:cNvSpPr/>
          <p:nvPr/>
        </p:nvSpPr>
        <p:spPr>
          <a:xfrm>
            <a:off x="4572000" y="6250677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andara" panose="020E0502030303020204" pitchFamily="34" charset="0"/>
              </a:rPr>
              <a:t>Cobweb diagram converging to root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0B1066-FBFF-465E-A7D5-A38076499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0170" y="2469122"/>
            <a:ext cx="4155660" cy="36259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055717-CC4B-4E97-9B95-331FA1A8DE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3" y="2469122"/>
            <a:ext cx="3607274" cy="36298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721EFCD-F9E6-4BCE-B31B-A89F7B421883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6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501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Use the graph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solve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−3=0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using the recurrence relation: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3, 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501117"/>
              </a:xfrm>
              <a:prstGeom prst="rect">
                <a:avLst/>
              </a:prstGeom>
              <a:blipFill>
                <a:blip r:embed="rId2"/>
                <a:stretch>
                  <a:fillRect l="-1067" t="-20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Use the graph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solve the equation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−1=0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using the recurrence relation: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GB" i="1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477328"/>
              </a:xfrm>
              <a:prstGeom prst="rect">
                <a:avLst/>
              </a:prstGeom>
              <a:blipFill>
                <a:blip r:embed="rId3"/>
                <a:stretch>
                  <a:fillRect l="-1067" t="-24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2D9F9481-65BB-4B9B-9776-0462AC56ECC6}"/>
              </a:ext>
            </a:extLst>
          </p:cNvPr>
          <p:cNvSpPr/>
          <p:nvPr/>
        </p:nvSpPr>
        <p:spPr>
          <a:xfrm>
            <a:off x="4572000" y="62185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  <a:latin typeface="Candara" panose="020E0502030303020204" pitchFamily="34" charset="0"/>
              </a:rPr>
              <a:t>Root approximations diverging – iterative method fails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7C73FFB-50D0-44CD-BC47-F822393C9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199" y="2093114"/>
            <a:ext cx="3543602" cy="412538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A375B0-A7AA-4A10-A6E7-694F8B4125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199" y="2093114"/>
            <a:ext cx="3599601" cy="41253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120C29-067C-4AD6-BB50-B62D46D30EAE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60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10.3) The Newton-Raphson method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156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Using the Newton-Raphson process, state the recurrence relation for the following functions: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8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800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sz="1800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sz="1800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8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800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5078313"/>
              </a:xfrm>
              <a:prstGeom prst="rect">
                <a:avLst/>
              </a:prstGeom>
              <a:blipFill>
                <a:blip r:embed="rId2"/>
                <a:stretch>
                  <a:fillRect l="-1067" t="-6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Using the Newton-Raphson process, state the recurrence relation for the following functions: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endParaRPr lang="en-GB" dirty="0"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5078313"/>
              </a:xfrm>
              <a:prstGeom prst="rect">
                <a:avLst/>
              </a:prstGeom>
              <a:blipFill>
                <a:blip r:embed="rId3"/>
                <a:stretch>
                  <a:fillRect l="-1067" t="-7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413438"/>
                <a:ext cx="4572000" cy="4634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func>
                        </m:den>
                      </m:f>
                      <m:r>
                        <a:rPr lang="en-GB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413438"/>
                <a:ext cx="4572000" cy="46347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4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Using three iterations of the Newton-Raphson process, starting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solve the equation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1067" t="-25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Using three iterations of the Newton-Raphson process, starting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solve the equation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1067" t="-30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655297"/>
                <a:ext cx="4572000" cy="2365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=1+</m:t>
                    </m:r>
                    <m:func>
                      <m:func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GB" b="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=0.5−</m:t>
                    </m:r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0.5−</m:t>
                        </m:r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0.5</m:t>
                            </m:r>
                          </m:e>
                        </m:d>
                      </m:num>
                      <m:den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𝑠𝑖𝑛</m:t>
                        </m:r>
                        <m:d>
                          <m:dPr>
                            <m:ctrlPr>
                              <a:rPr lang="en-GB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0.5</m:t>
                            </m:r>
                          </m:e>
                        </m:d>
                      </m:den>
                    </m:f>
                    <m:r>
                      <a:rPr lang="en-GB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=0.7552224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en-GB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GB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r>
                  <a:rPr lang="en-GB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=0.7391412</m:t>
                    </m:r>
                  </m:oMath>
                </a14:m>
                <a:r>
                  <a:rPr lang="en-GB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GB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r>
                  <a:rPr lang="en-GB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GB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=0.7390851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=0.739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dp)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55297"/>
                <a:ext cx="4572000" cy="2365391"/>
              </a:xfrm>
              <a:prstGeom prst="rect">
                <a:avLst/>
              </a:prstGeom>
              <a:blipFill>
                <a:blip r:embed="rId4"/>
                <a:stretch>
                  <a:fillRect l="-1067" t="-1546" b="-30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69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2272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has a root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[−2, −3]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Taking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−2.5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as a first approximation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apply the Newton-Raphson process once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obtain a second approximation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Give your answer to 2 decimal places.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2272930"/>
              </a:xfrm>
              <a:prstGeom prst="rect">
                <a:avLst/>
              </a:prstGeom>
              <a:blipFill>
                <a:blip r:embed="rId2"/>
                <a:stretch>
                  <a:fillRect l="-1067" b="-34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2272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The equation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has a root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in the interval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[−2, −1]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Taking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−1.5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as a first approximation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apply the Newton-Raphson process once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obtain a second approximation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Give your answer to 2 decimal places.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2272930"/>
              </a:xfrm>
              <a:prstGeom prst="rect">
                <a:avLst/>
              </a:prstGeom>
              <a:blipFill>
                <a:blip r:embed="rId3"/>
                <a:stretch>
                  <a:fillRect l="-1067" b="-34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2707117"/>
                <a:ext cx="4572000" cy="17902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=−1.5 −</m:t>
                    </m:r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1.40625</m:t>
                        </m:r>
                      </m:num>
                      <m:den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−12.5</m:t>
                        </m:r>
                      </m:den>
                    </m:f>
                    <m:r>
                      <a:rPr lang="en-GB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−1.3875…</m:t>
                    </m:r>
                  </m:oMath>
                </a14:m>
                <a:endParaRPr lang="en-GB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1.39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(2 dp)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707117"/>
                <a:ext cx="4572000" cy="1790234"/>
              </a:xfrm>
              <a:prstGeom prst="rect">
                <a:avLst/>
              </a:prstGeom>
              <a:blipFill>
                <a:blip r:embed="rId4"/>
                <a:stretch>
                  <a:fillRect b="-44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780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2274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=11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The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has a root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[0, 1]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Taking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0.4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as a first approximation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apply the Newton-Raphson process once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obtain a second approximation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Give your answer to 3 decimal places.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2274725"/>
              </a:xfrm>
              <a:prstGeom prst="rect">
                <a:avLst/>
              </a:prstGeom>
              <a:blipFill>
                <a:blip r:embed="rId2"/>
                <a:stretch>
                  <a:fillRect l="-1067" r="-1867" b="-34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2274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The equation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has a root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in the interval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Taking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1.4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as a first approximation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, apply the Newton-Raphson process once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obtain a second approximation to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.</a:t>
                </a:r>
              </a:p>
              <a:p>
                <a:r>
                  <a:rPr lang="en-GB" dirty="0">
                    <a:latin typeface="Candara" panose="020E0502030303020204" pitchFamily="34" charset="0"/>
                  </a:rPr>
                  <a:t>Give your answer to 3 decimal places.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2274725"/>
              </a:xfrm>
              <a:prstGeom prst="rect">
                <a:avLst/>
              </a:prstGeom>
              <a:blipFill>
                <a:blip r:embed="rId3"/>
                <a:stretch>
                  <a:fillRect l="-1067" b="-34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2707117"/>
                <a:ext cx="4572000" cy="2089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GB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GB" b="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22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GB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den>
                      </m:f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GB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1.4</m:t>
                    </m:r>
                    <m:r>
                      <a:rPr lang="en-GB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0.2677…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16.4174…</m:t>
                        </m:r>
                      </m:den>
                    </m:f>
                    <m:r>
                      <a:rPr lang="en-GB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1.38369…</m:t>
                    </m:r>
                  </m:oMath>
                </a14:m>
                <a:endParaRPr lang="en-GB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GB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GB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1.384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dp)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707117"/>
                <a:ext cx="4572000" cy="2089418"/>
              </a:xfrm>
              <a:prstGeom prst="rect">
                <a:avLst/>
              </a:prstGeom>
              <a:blipFill>
                <a:blip r:embed="rId4"/>
                <a:stretch>
                  <a:fillRect b="-37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878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State 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=2.5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not suitable to use as a first approximation to the roots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when applying the Newton-Raphson method.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200329"/>
              </a:xfrm>
              <a:prstGeom prst="rect">
                <a:avLst/>
              </a:prstGeom>
              <a:blipFill>
                <a:blip r:embed="rId2"/>
                <a:stretch>
                  <a:fillRect l="-1067" r="-1733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+8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State why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.5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is not suitable to use as a first approximation to the roots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when applying the Newton-Raphson method.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200329"/>
              </a:xfrm>
              <a:prstGeom prst="rect">
                <a:avLst/>
              </a:prstGeom>
              <a:blipFill>
                <a:blip r:embed="rId3"/>
                <a:stretch>
                  <a:fillRect l="-1067" r="-1733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750772"/>
                <a:ext cx="4572000" cy="2308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+7=0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-&gt;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=−3.5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Turning point at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=−3.5</m:t>
                    </m:r>
                  </m:oMath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−3.5</m:t>
                          </m:r>
                        </m:e>
                      </m:d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You cannot divide by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in the Newton-Raphson method.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Also the tangent to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at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=−3.5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would be horizontal, and therefore never intersect the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-axis.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750772"/>
                <a:ext cx="4572000" cy="2308324"/>
              </a:xfrm>
              <a:prstGeom prst="rect">
                <a:avLst/>
              </a:prstGeom>
              <a:blipFill>
                <a:blip r:embed="rId4"/>
                <a:stretch>
                  <a:fillRect l="-1067" t="-1319" b="-31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5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10.4) Applications to modelling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013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price of a car in £s,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years after purchase, is modelled by the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000 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58</m:t>
                              </m:r>
                            </m:e>
                          </m:d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00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Use the model to find the value, to the nearest hundred £s, of the car 5 years after purchase.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169551"/>
              </a:xfrm>
              <a:prstGeom prst="rect">
                <a:avLst/>
              </a:prstGeom>
              <a:blipFill>
                <a:blip r:embed="rId2"/>
                <a:stretch>
                  <a:fillRect l="-400" t="-1042" r="-133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price of a car in £s,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years after purchase, is modelled by the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=15000 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−1000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Use the model to find the value, to the nearest hundred £s, of the car 10 years after purchase.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169551"/>
              </a:xfrm>
              <a:prstGeom prst="rect">
                <a:avLst/>
              </a:prstGeom>
              <a:blipFill>
                <a:blip r:embed="rId3"/>
                <a:stretch>
                  <a:fillRect l="-400" t="-1047" r="-133" b="-471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624519"/>
                <a:ext cx="4572000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(a)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£3500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624519"/>
                <a:ext cx="4572000" cy="307777"/>
              </a:xfrm>
              <a:prstGeom prst="rect">
                <a:avLst/>
              </a:prstGeom>
              <a:blipFill>
                <a:blip r:embed="rId4"/>
                <a:stretch>
                  <a:fillRect l="-400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565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has a root between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=0.2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=0.3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646331"/>
              </a:xfrm>
              <a:prstGeom prst="rect">
                <a:avLst/>
              </a:prstGeom>
              <a:blipFill>
                <a:blip r:embed="rId2"/>
                <a:stretch>
                  <a:fillRect l="-1067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has a root between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646331"/>
              </a:xfrm>
              <a:prstGeom prst="rect">
                <a:avLst/>
              </a:prstGeom>
              <a:blipFill>
                <a:blip r:embed="rId3"/>
                <a:stretch>
                  <a:fillRect l="-1067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156157"/>
                <a:ext cx="45720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</m:e>
                      </m:d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=−0.351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…&lt;0</m:t>
                      </m:r>
                    </m:oMath>
                    <m:oMath xmlns:m="http://schemas.openxmlformats.org/officeDocument/2006/math"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0.6</m:t>
                          </m:r>
                        </m:e>
                      </m:d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=0.022…</m:t>
                      </m:r>
                      <m:r>
                        <a:rPr lang="en-GB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Change of sign and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continuous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[0.5, 0.6]</m:t>
                    </m:r>
                  </m:oMath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Root in the interval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0.5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0.6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156157"/>
                <a:ext cx="4572000" cy="1631216"/>
              </a:xfrm>
              <a:prstGeom prst="rect">
                <a:avLst/>
              </a:prstGeom>
              <a:blipFill>
                <a:blip r:embed="rId4"/>
                <a:stretch>
                  <a:fillRect l="-1333" b="-59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19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price of a car in £s,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years after purchase, is modelled by the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000 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58</m:t>
                              </m:r>
                            </m:e>
                          </m:d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00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Use the model to find the value, to the nearest hundred £s, of the car 5 years after purchase.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has a root between 7 and 8.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384995"/>
              </a:xfrm>
              <a:prstGeom prst="rect">
                <a:avLst/>
              </a:prstGeom>
              <a:blipFill>
                <a:blip r:embed="rId2"/>
                <a:stretch>
                  <a:fillRect l="-400" t="-881" r="-133" b="-3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price of a car in £s,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years after purchase, is modelled by the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=15000 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−1000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Use the model to find the value, to the nearest hundred £s, of the car 10 years after purchase.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has a root between 19 and 20.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384995"/>
              </a:xfrm>
              <a:prstGeom prst="rect">
                <a:avLst/>
              </a:prstGeom>
              <a:blipFill>
                <a:blip r:embed="rId3"/>
                <a:stretch>
                  <a:fillRect l="-400" t="-881" r="-133" b="-3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839963"/>
                <a:ext cx="45720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(b)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e>
                      </m:d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=543.11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e>
                      </m:d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=−331.55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Change of sign and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continuous in the interval </a:t>
                </a:r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19, 20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root in the interval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e>
                    </m:d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39963"/>
                <a:ext cx="4572000" cy="1384995"/>
              </a:xfrm>
              <a:prstGeom prst="rect">
                <a:avLst/>
              </a:prstGeom>
              <a:blipFill>
                <a:blip r:embed="rId4"/>
                <a:stretch>
                  <a:fillRect l="-400" t="-881" b="-35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58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price of a car in £s,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years after purchase, is modelled by the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000 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58</m:t>
                              </m:r>
                            </m:e>
                          </m:d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00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Use the model to find the value, to the nearest hundred £s, of the car 5 years after purchase.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has a root between 7 and 8.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Taking 7.5 as a first approximation, apply the Newton-Raphson method once to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obtain a second approximation for the time when the value of the car is zero. Give your answer to 3 decimal places.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2246769"/>
              </a:xfrm>
              <a:prstGeom prst="rect">
                <a:avLst/>
              </a:prstGeom>
              <a:blipFill>
                <a:blip r:embed="rId2"/>
                <a:stretch>
                  <a:fillRect l="-400" t="-542" r="-133" b="-16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price of a car in £s,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years after purchase, is modelled by the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=15000 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−1000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Use the model to find the value, to the nearest hundred £s, of the car 10 years after purchase.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has a root between 19 and 20.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Taking 19.5 as a first approximation, apply the Newton-Raphson method once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obtain a second approximation for the time when the value of the car is zero. Give your answer to 3 decimal places.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2246769"/>
              </a:xfrm>
              <a:prstGeom prst="rect">
                <a:avLst/>
              </a:prstGeom>
              <a:blipFill>
                <a:blip r:embed="rId3"/>
                <a:stretch>
                  <a:fillRect l="-400" t="-543" r="-133" b="-19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2701737"/>
                <a:ext cx="4572000" cy="1735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(c)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15 000</m:t>
                          </m:r>
                        </m:e>
                      </m:d>
                      <m:sSup>
                        <m:sSup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14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func>
                        </m:e>
                      </m:d>
                      <m:r>
                        <a:rPr lang="en-GB" sz="1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−1000</m:t>
                      </m:r>
                      <m:func>
                        <m:funcPr>
                          <m:ctrlP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19.5</m:t>
                          </m:r>
                        </m:e>
                      </m:d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=15000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19.5</m:t>
                          </m:r>
                        </m:sup>
                      </m:sSup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−1000</m:t>
                      </m:r>
                      <m:func>
                        <m:func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19.5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b="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GB" sz="1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=25.0693…</m:t>
                    </m:r>
                  </m:oMath>
                </a14:m>
                <a:endParaRPr lang="en-GB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19.5</m:t>
                          </m:r>
                        </m:e>
                      </m:d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=15000</m:t>
                      </m:r>
                      <m:sSup>
                        <m:sSup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19.5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func>
                        </m:e>
                      </m:d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−1000</m:t>
                      </m:r>
                      <m:func>
                        <m:func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19.5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1400" b="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                =−893.3009…</m:t>
                      </m:r>
                    </m:oMath>
                  </m:oMathPara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19.5</m:t>
                    </m:r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GB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19.5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GB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GB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GB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19.5</m:t>
                            </m:r>
                          </m:e>
                        </m:d>
                      </m:den>
                    </m:f>
                    <m:r>
                      <a:rPr lang="en-GB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=19.528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(3 dp)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701737"/>
                <a:ext cx="4572000" cy="1735283"/>
              </a:xfrm>
              <a:prstGeom prst="rect">
                <a:avLst/>
              </a:prstGeom>
              <a:blipFill>
                <a:blip r:embed="rId4"/>
                <a:stretch>
                  <a:fillRect l="-400" t="-7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977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price of a car in £s,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years after purchase, is modelled by the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000 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0.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58</m:t>
                              </m:r>
                            </m:e>
                          </m:d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00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Use the model to find the value, to the nearest hundred £s, of the car 5 years after purchase.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has a root between 7 and 8.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Taking 7.5 as a first approximation, apply the Newton-Raphson method once to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obtain a second approximation for the time when the value of the car is zero. Give your answer to 3 decimal places.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Criticise this model with respect to the value of the car as it gets older.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2677656"/>
              </a:xfrm>
              <a:prstGeom prst="rect">
                <a:avLst/>
              </a:prstGeom>
              <a:blipFill>
                <a:blip r:embed="rId2"/>
                <a:stretch>
                  <a:fillRect l="-400" t="-456" r="-133" b="-13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latin typeface="Candara" panose="020E0502030303020204" pitchFamily="34" charset="0"/>
                  </a:rPr>
                  <a:t>The price of a car in £s, </a:t>
                </a:r>
                <a14:m>
                  <m:oMath xmlns:m="http://schemas.openxmlformats.org/officeDocument/2006/math"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years after purchase, is modelled by the function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latin typeface="Cambria Math" panose="02040503050406030204" pitchFamily="18" charset="0"/>
                        </a:rPr>
                        <m:t>=15000 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0.85</m:t>
                              </m:r>
                            </m:e>
                          </m:d>
                        </m:e>
                        <m:sup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400" i="1">
                          <a:latin typeface="Cambria Math" panose="02040503050406030204" pitchFamily="18" charset="0"/>
                        </a:rPr>
                        <m:t>−1000</m:t>
                      </m:r>
                      <m:func>
                        <m:func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1400" i="1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400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Use the model to find the value, to the nearest hundred £s, of the car 10 years after purchase.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Show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has a root between 19 and 20.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Taking 19.5 as a first approximation, apply the Newton-Raphson method once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latin typeface="Candara" panose="020E0502030303020204" pitchFamily="34" charset="0"/>
                  </a:rPr>
                  <a:t> to obtain a second approximation for the time when the value of the car is zero. Give your answer to 3 decimal places.</a:t>
                </a:r>
              </a:p>
              <a:p>
                <a:pPr marL="342900" indent="-342900">
                  <a:buAutoNum type="alphaLcParenBoth"/>
                </a:pPr>
                <a:r>
                  <a:rPr lang="en-GB" sz="1400" dirty="0">
                    <a:latin typeface="Candara" panose="020E0502030303020204" pitchFamily="34" charset="0"/>
                  </a:rPr>
                  <a:t>Criticise this model with respect to the value of the car as it gets older.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2677656"/>
              </a:xfrm>
              <a:prstGeom prst="rect">
                <a:avLst/>
              </a:prstGeom>
              <a:blipFill>
                <a:blip r:embed="rId3"/>
                <a:stretch>
                  <a:fillRect l="-400" t="-456" r="-133" b="-13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2507DA73-C2D2-46BC-952C-9230E7B9C1D1}"/>
              </a:ext>
            </a:extLst>
          </p:cNvPr>
          <p:cNvSpPr/>
          <p:nvPr/>
        </p:nvSpPr>
        <p:spPr>
          <a:xfrm>
            <a:off x="4572000" y="3132624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  <a:latin typeface="Candara" panose="020E0502030303020204" pitchFamily="34" charset="0"/>
              </a:rPr>
              <a:t>(d) In reality, the car can never have a negative value so this model is not reasonable for cars that are approximately 20 or more years old.</a:t>
            </a:r>
          </a:p>
        </p:txBody>
      </p:sp>
    </p:spTree>
    <p:extLst>
      <p:ext uri="{BB962C8B-B14F-4D97-AF65-F5344CB8AC3E}">
        <p14:creationId xmlns:p14="http://schemas.microsoft.com/office/powerpoint/2010/main" val="281222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76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Explain why there are no real roots to 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761940"/>
              </a:xfrm>
              <a:prstGeom prst="rect">
                <a:avLst/>
              </a:prstGeom>
              <a:blipFill>
                <a:blip r:embed="rId2"/>
                <a:stretch>
                  <a:fillRect l="-1067" t="-4000" b="-4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761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Explain why there are no real roots to 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between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761940"/>
              </a:xfrm>
              <a:prstGeom prst="rect">
                <a:avLst/>
              </a:prstGeom>
              <a:blipFill>
                <a:blip r:embed="rId3"/>
                <a:stretch>
                  <a:fillRect l="-1067" t="-4800" b="-48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1156157"/>
                <a:ext cx="457200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not continuous in the interval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[−1, 1]</m:t>
                    </m:r>
                  </m:oMath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156157"/>
                <a:ext cx="4572000" cy="707886"/>
              </a:xfrm>
              <a:prstGeom prst="rect">
                <a:avLst/>
              </a:prstGeom>
              <a:blipFill>
                <a:blip r:embed="rId4"/>
                <a:stretch>
                  <a:fillRect l="-667" t="-5172" b="-7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76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4315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Using the same axes, sketch the graphs of 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Explain how your diagram shows that 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has only one root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431546"/>
              </a:xfrm>
              <a:prstGeom prst="rect">
                <a:avLst/>
              </a:prstGeom>
              <a:blipFill>
                <a:blip r:embed="rId2"/>
                <a:stretch>
                  <a:fillRect l="-1067" t="-2128" r="-933" b="-17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708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Using the same axes, sketch the graphs of 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Explain how your diagram shows that the function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has only one root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708545"/>
              </a:xfrm>
              <a:prstGeom prst="rect">
                <a:avLst/>
              </a:prstGeom>
              <a:blipFill>
                <a:blip r:embed="rId3"/>
                <a:stretch>
                  <a:fillRect l="-1067" t="-2143" r="-933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2071108"/>
                <a:ext cx="4572000" cy="12594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a) The lines intersect where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→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Thus the roots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correspond to the points of intersection, and there is only one point of intersection on the graph.</a:t>
                </a:r>
              </a:p>
              <a:p>
                <a:endParaRPr lang="en-GB" sz="14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071108"/>
                <a:ext cx="4572000" cy="1259447"/>
              </a:xfrm>
              <a:prstGeom prst="rect">
                <a:avLst/>
              </a:prstGeom>
              <a:blipFill>
                <a:blip r:embed="rId4"/>
                <a:stretch>
                  <a:fillRect l="-400" r="-2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D06E8E0-2CCD-4B1E-9522-1A5640AFF7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8077" y="3238150"/>
            <a:ext cx="3495804" cy="35148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E7D0DA-8079-4D08-96E7-646D7D492BA9}"/>
              </a:ext>
            </a:extLst>
          </p:cNvPr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</a:rPr>
              <a:t>Graphs used with permission from DESMOS: </a:t>
            </a:r>
            <a:r>
              <a:rPr lang="en-US" sz="1400" dirty="0">
                <a:latin typeface="Candara" panose="020E0502030303020204" pitchFamily="34" charset="0"/>
                <a:ea typeface="Cambria Math" panose="02040503050406030204" pitchFamily="18" charset="0"/>
                <a:hlinkClick r:id="rId6"/>
              </a:rPr>
              <a:t>https://www.desmos.com/</a:t>
            </a:r>
            <a:endParaRPr lang="en-GB" sz="2400" dirty="0">
              <a:latin typeface="Candara" panose="020E0502030303020204" pitchFamily="34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01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985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Using the same axes, sketch the graphs of 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Explain how your diagram shows that 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has only one root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Show that this root lies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0.5&lt;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&lt;0.6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985544"/>
              </a:xfrm>
              <a:prstGeom prst="rect">
                <a:avLst/>
              </a:prstGeom>
              <a:blipFill>
                <a:blip r:embed="rId2"/>
                <a:stretch>
                  <a:fillRect l="-1067" t="-1534" r="-9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2262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Using the same axes, sketch the graphs of 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Explain how your diagram shows that the function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has only one root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Show that this root lies in the interval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1.7&lt;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&lt;1.8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2262542"/>
              </a:xfrm>
              <a:prstGeom prst="rect">
                <a:avLst/>
              </a:prstGeom>
              <a:blipFill>
                <a:blip r:embed="rId3"/>
                <a:stretch>
                  <a:fillRect l="-1067" t="-1617" r="-9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2717510"/>
                <a:ext cx="4572000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b)             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1.7</m:t>
                        </m:r>
                      </m:e>
                    </m:d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=−0.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0576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…&lt;0</m:t>
                    </m:r>
                  </m:oMath>
                </a14:m>
                <a:r>
                  <a:rPr lang="en-GB" sz="20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en-GB" sz="20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r>
                  <a:rPr lang="en-GB" sz="2000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1.8</m:t>
                        </m:r>
                      </m:e>
                    </m:d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0322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…&gt;0</m:t>
                    </m:r>
                  </m:oMath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Change of sign and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continuous in the interval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1.7, 1.8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Root in the interval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[1.7, 1.8]</m:t>
                    </m:r>
                  </m:oMath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717510"/>
                <a:ext cx="4572000" cy="1631216"/>
              </a:xfrm>
              <a:prstGeom prst="rect">
                <a:avLst/>
              </a:prstGeom>
              <a:blipFill>
                <a:blip r:embed="rId4"/>
                <a:stretch>
                  <a:fillRect l="-1333" t="-2247" b="-59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991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2539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Using the same axes, sketch the graphs of 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Explain how your diagram shows that the function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has only one root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Show that this root lies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0.5&lt;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&lt;0.6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Show that the root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0.567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3 decimal places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2539541"/>
              </a:xfrm>
              <a:prstGeom prst="rect">
                <a:avLst/>
              </a:prstGeom>
              <a:blipFill>
                <a:blip r:embed="rId2"/>
                <a:stretch>
                  <a:fillRect l="-1067" t="-1199" r="-933" b="-2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2816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Candara" panose="020E0502030303020204" pitchFamily="34" charset="0"/>
                  </a:rPr>
                  <a:t>Using the same axes, sketch the graphs of 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Explain how your diagram shows that the function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has only one root</a:t>
                </a: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Show that this root lies in the interval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1.7&lt;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&lt;1.8</m:t>
                    </m:r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pPr marL="342900" indent="-342900">
                  <a:buAutoNum type="alphaLcParenR"/>
                </a:pPr>
                <a:r>
                  <a:rPr lang="en-GB" dirty="0">
                    <a:latin typeface="Candara" panose="020E0502030303020204" pitchFamily="34" charset="0"/>
                  </a:rPr>
                  <a:t>Show that the root is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1.763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to 3 decimal places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2816540"/>
              </a:xfrm>
              <a:prstGeom prst="rect">
                <a:avLst/>
              </a:prstGeom>
              <a:blipFill>
                <a:blip r:embed="rId3"/>
                <a:stretch>
                  <a:fillRect l="-1067" t="-1299" r="-933" b="-25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/>
              <p:nvPr/>
            </p:nvSpPr>
            <p:spPr>
              <a:xfrm>
                <a:off x="4572000" y="3187455"/>
                <a:ext cx="45720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c)         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1.7625</m:t>
                        </m:r>
                      </m:e>
                    </m:d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=−0.00064&lt;0</m:t>
                    </m:r>
                  </m:oMath>
                </a14:m>
                <a:r>
                  <a:rPr lang="en-GB" sz="2000" i="1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/>
                </a:r>
                <a:br>
                  <a:rPr lang="en-GB" sz="2000" i="1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1.7635</m:t>
                          </m:r>
                        </m:e>
                      </m:d>
                      <m:r>
                        <a:rPr lang="en-GB" sz="2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=0.00024&gt;0</m:t>
                      </m:r>
                    </m:oMath>
                  </m:oMathPara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Change of sign and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continuous in the interval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[1.7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625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1.</m:t>
                    </m:r>
                    <m:r>
                      <a:rPr lang="en-GB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7635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GB" sz="2000" dirty="0">
                  <a:solidFill>
                    <a:srgbClr val="FF0000"/>
                  </a:solidFill>
                  <a:latin typeface="Candara" panose="020E05020303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1.7625&lt;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&lt;1.7635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=1.763</m:t>
                    </m:r>
                  </m:oMath>
                </a14:m>
                <a:r>
                  <a:rPr lang="en-GB" sz="2000" dirty="0">
                    <a:solidFill>
                      <a:srgbClr val="FF0000"/>
                    </a:solidFill>
                    <a:latin typeface="Candara" panose="020E0502030303020204" pitchFamily="34" charset="0"/>
                  </a:rPr>
                  <a:t> correct to 3dp.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07DA73-C2D2-46BC-952C-9230E7B9C1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187455"/>
                <a:ext cx="4572000" cy="1938992"/>
              </a:xfrm>
              <a:prstGeom prst="rect">
                <a:avLst/>
              </a:prstGeom>
              <a:blipFill>
                <a:blip r:embed="rId4"/>
                <a:stretch>
                  <a:fillRect l="-1333" t="-1887" b="-47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495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D57A-7896-48B4-B078-61962DD83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27222"/>
          </a:xfrm>
        </p:spPr>
        <p:txBody>
          <a:bodyPr/>
          <a:lstStyle/>
          <a:p>
            <a:r>
              <a:rPr lang="en-GB" dirty="0"/>
              <a:t>10.2) Iteration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FA54DB-9701-44E0-BEF4-28B046789F37}"/>
              </a:ext>
            </a:extLst>
          </p:cNvPr>
          <p:cNvSpPr txBox="1"/>
          <p:nvPr/>
        </p:nvSpPr>
        <p:spPr>
          <a:xfrm>
            <a:off x="6975566" y="21895"/>
            <a:ext cx="211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andara" panose="020E0502030303020204" pitchFamily="34" charset="0"/>
                <a:hlinkClick r:id="rId2" action="ppaction://hlinksldjump"/>
              </a:rPr>
              <a:t>Chapter CONTENTS</a:t>
            </a:r>
            <a:endParaRPr lang="en-GB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84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5720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720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Worked example</a:t>
            </a:r>
            <a:endParaRPr lang="en-GB" sz="2400" dirty="0">
              <a:latin typeface="Candara" panose="020E0502030303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-446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ndara" panose="020E0502030303020204" pitchFamily="34" charset="0"/>
              </a:rPr>
              <a:t>Your turn</a:t>
            </a:r>
            <a:endParaRPr lang="en-GB" sz="2400" dirty="0">
              <a:latin typeface="Candara" panose="020E0502030303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0" y="457200"/>
                <a:ext cx="4572000" cy="1078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a) Show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can be written as:</a:t>
                </a:r>
              </a:p>
              <a:p>
                <a:r>
                  <a:rPr lang="en-GB" dirty="0" err="1">
                    <a:latin typeface="Candara" panose="020E0502030303020204" pitchFamily="34" charset="0"/>
                  </a:rPr>
                  <a:t>i</a:t>
                </a:r>
                <a:r>
                  <a:rPr lang="en-GB" dirty="0">
                    <a:latin typeface="Candara" panose="020E0502030303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      ii)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e>
                    </m:ra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     iii)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=5+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57200"/>
                <a:ext cx="4572000" cy="1078437"/>
              </a:xfrm>
              <a:prstGeom prst="rect">
                <a:avLst/>
              </a:prstGeom>
              <a:blipFill>
                <a:blip r:embed="rId2"/>
                <a:stretch>
                  <a:fillRect l="-1067" b="-28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572000" y="454968"/>
                <a:ext cx="4572000" cy="1078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>
                  <a:latin typeface="Candara" panose="020E0502030303020204" pitchFamily="34" charset="0"/>
                </a:endParaRPr>
              </a:p>
              <a:p>
                <a:r>
                  <a:rPr lang="en-GB" dirty="0">
                    <a:latin typeface="Candara" panose="020E0502030303020204" pitchFamily="34" charset="0"/>
                  </a:rPr>
                  <a:t>a) Show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can be written as:</a:t>
                </a:r>
              </a:p>
              <a:p>
                <a:r>
                  <a:rPr lang="en-GB" dirty="0" err="1">
                    <a:latin typeface="Candara" panose="020E0502030303020204" pitchFamily="34" charset="0"/>
                  </a:rPr>
                  <a:t>i</a:t>
                </a:r>
                <a:r>
                  <a:rPr lang="en-GB" dirty="0">
                    <a:latin typeface="Candara" panose="020E0502030303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i="1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      ii)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rad>
                  </m:oMath>
                </a14:m>
                <a:r>
                  <a:rPr lang="en-GB" dirty="0">
                    <a:latin typeface="Candara" panose="020E0502030303020204" pitchFamily="34" charset="0"/>
                  </a:rPr>
                  <a:t>      iii)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=6−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dirty="0">
                  <a:latin typeface="Candara" panose="020E0502030303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54968"/>
                <a:ext cx="4572000" cy="1078437"/>
              </a:xfrm>
              <a:prstGeom prst="rect">
                <a:avLst/>
              </a:prstGeom>
              <a:blipFill>
                <a:blip r:embed="rId3"/>
                <a:stretch>
                  <a:fillRect l="-1067" b="-28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2507DA73-C2D2-46BC-952C-9230E7B9C1D1}"/>
              </a:ext>
            </a:extLst>
          </p:cNvPr>
          <p:cNvSpPr/>
          <p:nvPr/>
        </p:nvSpPr>
        <p:spPr>
          <a:xfrm>
            <a:off x="4572000" y="1671397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  <a:latin typeface="Candara" panose="020E0502030303020204" pitchFamily="34" charset="0"/>
              </a:rPr>
              <a:t>a) Shown</a:t>
            </a:r>
          </a:p>
        </p:txBody>
      </p:sp>
    </p:spTree>
    <p:extLst>
      <p:ext uri="{BB962C8B-B14F-4D97-AF65-F5344CB8AC3E}">
        <p14:creationId xmlns:p14="http://schemas.microsoft.com/office/powerpoint/2010/main" val="415220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4" ma:contentTypeDescription="Create a new document." ma:contentTypeScope="" ma:versionID="f3eecc50e9b07754bbdd7d7f84a5a0e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a84750f097cb468e172277703b223c85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C20A0A-61AF-4FD7-98F9-E8A2BA35F6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D1D47D-0AA7-4972-B38E-63FEEB45A6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A78E4A-4970-4C24-B8EA-AD9FA23C5934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8db98b4-7c56-4667-9532-fea666d1edab"/>
    <ds:schemaRef ds:uri="http://purl.org/dc/terms/"/>
    <ds:schemaRef ds:uri="http://schemas.openxmlformats.org/package/2006/metadata/core-properties"/>
    <ds:schemaRef ds:uri="00eee050-7eda-4a68-8825-514e694f5f0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20783</TotalTime>
  <Words>6072</Words>
  <Application>Microsoft Office PowerPoint</Application>
  <PresentationFormat>On-screen Show (4:3)</PresentationFormat>
  <Paragraphs>429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Cambria Math</vt:lpstr>
      <vt:lpstr>Candara</vt:lpstr>
      <vt:lpstr>Office Theme</vt:lpstr>
      <vt:lpstr>10) Numerical methods</vt:lpstr>
      <vt:lpstr>10.1) Locating roots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10.2) Iteration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10.3) The Newton-Raphson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10.4) Applications to modelling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</dc:title>
  <dc:creator>cspeller</dc:creator>
  <cp:lastModifiedBy>Mr G Westwater (Staff)</cp:lastModifiedBy>
  <cp:revision>524</cp:revision>
  <dcterms:created xsi:type="dcterms:W3CDTF">2020-05-18T02:11:06Z</dcterms:created>
  <dcterms:modified xsi:type="dcterms:W3CDTF">2021-09-04T10:15:32Z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