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6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13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4.png"/><Relationship Id="rId2" Type="http://schemas.openxmlformats.org/officeDocument/2006/relationships/image" Target="../media/image6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4.png"/><Relationship Id="rId2" Type="http://schemas.openxmlformats.org/officeDocument/2006/relationships/image" Target="../media/image6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7.png"/><Relationship Id="rId2" Type="http://schemas.openxmlformats.org/officeDocument/2006/relationships/image" Target="../media/image6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3.png"/><Relationship Id="rId2" Type="http://schemas.openxmlformats.org/officeDocument/2006/relationships/image" Target="../media/image6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6.png"/><Relationship Id="rId2" Type="http://schemas.openxmlformats.org/officeDocument/2006/relationships/image" Target="../media/image6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9.png"/><Relationship Id="rId2" Type="http://schemas.openxmlformats.org/officeDocument/2006/relationships/image" Target="../media/image6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2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5.png"/><Relationship Id="rId2" Type="http://schemas.openxmlformats.org/officeDocument/2006/relationships/image" Target="../media/image6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7.png"/><Relationship Id="rId2" Type="http://schemas.openxmlformats.org/officeDocument/2006/relationships/image" Target="../media/image6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drfrostmaths.com/" TargetMode="External"/><Relationship Id="rId2" Type="http://schemas.openxmlformats.org/officeDocument/2006/relationships/image" Target="../media/image6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4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7.png"/><Relationship Id="rId2" Type="http://schemas.openxmlformats.org/officeDocument/2006/relationships/image" Target="../media/image69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.png"/><Relationship Id="rId7" Type="http://schemas.openxmlformats.org/officeDocument/2006/relationships/hyperlink" Target="https://www.drfrostmaths.com/" TargetMode="External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6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7.png"/><Relationship Id="rId7" Type="http://schemas.openxmlformats.org/officeDocument/2006/relationships/hyperlink" Target="https://www.drfrostmaths.com/" TargetMode="External"/><Relationship Id="rId2" Type="http://schemas.openxmlformats.org/officeDocument/2006/relationships/image" Target="../media/image6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2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5.png"/><Relationship Id="rId2" Type="http://schemas.openxmlformats.org/officeDocument/2006/relationships/image" Target="../media/image6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8.png"/><Relationship Id="rId2" Type="http://schemas.openxmlformats.org/officeDocument/2006/relationships/image" Target="../media/image6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Forces and motion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42458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10.1) Force diagrams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10.2) Forces as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10.3) Forces and acceleration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10.4) Motion in 2 dimensions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43608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10.5) Connected particles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03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10.6) Pulleys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29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05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acting on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 positive constant.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Find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resultant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6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acting on a particle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 positive constant.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Find the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1600" b="1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resultant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6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282011"/>
                <a:ext cx="4572001" cy="761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26.6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282011"/>
                <a:ext cx="4572001" cy="761042"/>
              </a:xfrm>
              <a:prstGeom prst="rect">
                <a:avLst/>
              </a:prstGeom>
              <a:blipFill>
                <a:blip r:embed="rId4"/>
                <a:stretch>
                  <a:fillRect l="-1067" t="-4000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6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acting on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 positive constant.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resultant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6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acting on a particle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 positive constant.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resultant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+11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6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282011"/>
                <a:ext cx="4572001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58</m:t>
                          </m:r>
                        </m:num>
                        <m:den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282011"/>
                <a:ext cx="4572001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5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10.3) Forces and acceleration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3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car of 1000kg has a driving force of 1600N and forces of 400N resisting its motion.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Determine its acceleration.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car of 2000kg has a driving force of 800N and forces of 200N resisting its motion.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Determine its acceleration.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29056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90567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4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object of mass 140kg experiences air resistance of 600 N. Determine the object’s acceleration as it falls towards the ground.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object of mass 70kg experiences air resistance of 300 N. Determine the object’s acceleration as it falls towards the ground.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29056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5.51 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90567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adult has a mass of 100kg. What is the gravitational force (weight) acting on the adult?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child has a mass of 50kg. What is the gravitational force (weight) acting on the child?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29056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490 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90567"/>
                <a:ext cx="457200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8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body of mass 10kg is pulled along a rough horizontal table by a horizontal force of magnitude 40N against a constant friction force of magnitude 8N. Given that the body is initially at rest, find: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acceleration of the body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distance travelled by the body in the first 2 seconds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magnitude of the normal reaction between the body and the table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body of mass 5kg is pulled along a rough horizontal table by a horizontal force of magnitude 20N against a constant friction force of magnitude 4N. Given that the body is initially at rest, find: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acceleration of the body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distance travelled by the body in the first 4 seconds</a:t>
            </a:r>
          </a:p>
          <a:p>
            <a:pPr marL="342900" indent="-342900">
              <a:buAutoNum type="alphaLcParenBoth"/>
            </a:pPr>
            <a:r>
              <a:rPr lang="en-GB" sz="1600" dirty="0">
                <a:latin typeface="Candara" panose="020E0502030303020204" pitchFamily="34" charset="0"/>
              </a:rPr>
              <a:t>the magnitude of the normal reaction between the body and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2767894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25.6 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49 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767894"/>
                <a:ext cx="4572001" cy="923330"/>
              </a:xfrm>
              <a:prstGeom prst="rect">
                <a:avLst/>
              </a:prstGeom>
              <a:blipFill>
                <a:blip r:embed="rId2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9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An objects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hits soft ground at a speed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sinks vertically downwards before coming to rest. The ground is assumed to exert a constant resistive force of magnitude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5000 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vertical distance that the object sinks into the ground before coming to rest.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An objects of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hits soft ground at a speed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28 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sinks vertically downwards before coming to rest. The ground is assumed to exert a constant resistive force of magnitude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5000 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vertical distance that the object sinks into the ground before coming to rest.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190840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.32 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190840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5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lift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lowered or raised by a metal cable attached to its top. The lift contains passengers whose total mass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lift starts from rest and accelerates at a constant rate, reaching a speed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after moving a distance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acceleration of the lift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cable if the lift is moving vertically downwards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cable if the lift is moving vertically upwards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blipFill>
                <a:blip r:embed="rId2"/>
                <a:stretch>
                  <a:fillRect l="-667" t="-654" r="-400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lift of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lowered or raised by a metal cable attached to its top. The lift contains passengers whose total mass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lift starts from rest and accelerates at a constant rate, reaching a speed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after moving a distance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acceleration of the lift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cable if the lift is moving vertically downwards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cable if the lift is moving vertically upwards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800767"/>
              </a:xfrm>
              <a:prstGeom prst="rect">
                <a:avLst/>
              </a:prstGeom>
              <a:blipFill>
                <a:blip r:embed="rId3"/>
                <a:stretch>
                  <a:fillRect l="-800" t="-652" r="-267" b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3135999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4920 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6840 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3135999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10.4) Motion in 2 dimensions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3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10.1) Force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6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represent East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North. A resultant force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b="0" i="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b="0" i="0" dirty="0">
                    <a:latin typeface="Candara" panose="020E0502030303020204" pitchFamily="34" charset="0"/>
                  </a:rPr>
                  <a:t> acts upon a particle of mass 0.25 kg.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acceleration of the particle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magnitude and bearing of the acceleration of the particle.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667" t="-1167" r="-1600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represent East and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North. A resultant force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acts upon a particle of mass 0.5 kg.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acceleration of the particle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magnitude and bearing of the acceleration of the particle.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800" t="-1163" r="-1467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113174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+16</m:t>
                        </m:r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=17.1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Bearing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=020.6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(1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113174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9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577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boat is modelled as a particle of mass 30 kg being acted on by three forces.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 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</m: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−37.5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the boat is accelerating at a rate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−0.75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, find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577822"/>
              </a:xfrm>
              <a:prstGeom prst="rect">
                <a:avLst/>
              </a:prstGeom>
              <a:blipFill>
                <a:blip r:embed="rId2"/>
                <a:stretch>
                  <a:fillRect l="-667" t="-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52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boat is modelled as a particle of mass 60 kg being acted on by three forces.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50 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 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</m: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the boat is accelerating at a rate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, find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526333"/>
              </a:xfrm>
              <a:prstGeom prst="rect">
                <a:avLst/>
              </a:prstGeom>
              <a:blipFill>
                <a:blip r:embed="rId3"/>
                <a:stretch>
                  <a:fillRect l="-800" t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987998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=4.3 ,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987998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start from rest and is acted upon by a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R acts on a bearing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r="-267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start from rest and is acted upon by a force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R acts on a bearing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190" r="-133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1290567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90567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6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41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forces,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 on a particle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kg. The resultant of the two forces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acts in a direction which is parallel to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Given also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moves with an acceleration of magnitude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418419"/>
              </a:xfrm>
              <a:prstGeom prst="rect">
                <a:avLst/>
              </a:prstGeom>
              <a:blipFill>
                <a:blip r:embed="rId2"/>
                <a:stretch>
                  <a:fillRect l="-667" r="-933" b="-2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41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forces,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 on a particle of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kg. The resultant of the two forces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acts in a direction which is parallel to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Given also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moves with an acceleration of magnitude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415598"/>
              </a:xfrm>
              <a:prstGeom prst="rect">
                <a:avLst/>
              </a:prstGeom>
              <a:blipFill>
                <a:blip r:embed="rId3"/>
                <a:stretch>
                  <a:fillRect l="-800" r="-800" b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782669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Shown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=0.1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782669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10.5) Connected particles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particles,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masses 6kg and 4kg respectively, are connected by a light inextensible string.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pulled by a horizontal force of magnitude 20N along a rough horizontal plane.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experiences a frictional force of 5N and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experiences a frictional force of 3N.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acceleration of the particles.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tension in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Explain how the modelling assumptions that the string is light and inextensible have been used.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blipFill>
                <a:blip r:embed="rId2"/>
                <a:stretch>
                  <a:fillRect l="-667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particles,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masses 5kg and 3kg respectively, are connected by a light inextensible string. Particle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pulled by a horizontal force of magnitude 40N along a rough horizontal plane. Particle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experiences a frictional force of 10N and particle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experiences a frictional force of 6N.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acceleration of the particles.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tension in the string.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5" b="-2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52167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52167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7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light scale-pan is attached to a vertical light inextensible string.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scale-pan carries two masses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mass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300g and the mass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200g.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rests on top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scale-pan is raised vertically, using the string, with acceleration 0.25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tension in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force exerted on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by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force exerted on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by the scale-pan.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blipFill>
                <a:blip r:embed="rId2"/>
                <a:stretch>
                  <a:fillRect l="-667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light scale-pan is attached to a vertical light inextensible string.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scale-pan carries two masses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mass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400g and the mass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600g. </a:t>
                </a:r>
                <a:endParaRPr lang="en-GB" sz="1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rests on top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scale-pan is raised vertically, using the string, with acceleration 0.5 ms</a:t>
                </a:r>
                <a:r>
                  <a:rPr lang="en-GB" sz="1600" baseline="30000" dirty="0">
                    <a:latin typeface="Candara" panose="020E0502030303020204" pitchFamily="34" charset="0"/>
                  </a:rPr>
                  <a:t>-2</a:t>
                </a:r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tension in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force exerted on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by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force exerted on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by the scale-pan.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800767"/>
              </a:xfrm>
              <a:prstGeom prst="rect">
                <a:avLst/>
              </a:prstGeom>
              <a:blipFill>
                <a:blip r:embed="rId3"/>
                <a:stretch>
                  <a:fillRect l="-800" t="-652" b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5" y="3260337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4.1 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5" y="3260337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6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person travels in a lift. The mass of the person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mass of the lift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860 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lift is being raised vertically by a vertical cable which is attached to the top of the lift. The lift is moving upwards and has constant deceleration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By modelling the cable as being light and inextensible,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cable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magnitude of the force exerted on the woman by the floor of the lift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554545"/>
              </a:xfrm>
              <a:prstGeom prst="rect">
                <a:avLst/>
              </a:prstGeom>
              <a:blipFill>
                <a:blip r:embed="rId2"/>
                <a:stretch>
                  <a:fillRect l="-667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person travels in a lift. The mass of the person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mass of the lift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950 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lift is being raised vertically by a vertical cable which is attached to the top of the lift. The lift is moving upwards and has constant deceleration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By modelling the cable as being light and inextensible,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cable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magnitude of the force exerted on the woman by the floor of the lift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554545"/>
              </a:xfrm>
              <a:prstGeom prst="rect">
                <a:avLst/>
              </a:prstGeom>
              <a:blipFill>
                <a:blip r:embed="rId3"/>
                <a:stretch>
                  <a:fillRect l="-800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5" y="3260337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7800 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390 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5" y="3260337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4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pulls a trailer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along a straight horizontal road using a light tow-bar which is parallel to the road. The horizontal resistances to motion of the car and the trailer have magnitudes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respectively. The engine of the car produces a constant horizontal driving force on the car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acceleration of the car and trailer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magnitude of the tension in the tow-bar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engine cuts out, reducing the force produced by the engine to zero and the brakes are applied. The brakes produce a force on the car of magnitude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Newtons and the car and trailer decelerate.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Given that the resistances to motion are unchanged, and the magnitude of the thrust in the towbar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400" t="-345" r="-267" b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pulls a trailer of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along a straight horizontal road using a light tow-bar which is parallel to the road. The horizontal resistances to motion of the car and the trailer have magnitudes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respectively. The engine of the car produces a constant horizontal driving force on the car of magnitude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acceleration of the car and trailer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magnitude of the tension in the tow-bar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engine cuts out, reducing the force produced by the engine to zero and the brakes are applied. The brakes produce a force on the car of magnitude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Newtons and the car and trailer decelerate.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Given that the resistances to motion are unchanged, and the magnitude of the thrust in the towbar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3539430"/>
              </a:xfrm>
              <a:prstGeom prst="rect">
                <a:avLst/>
              </a:prstGeom>
              <a:blipFill>
                <a:blip r:embed="rId3"/>
                <a:stretch>
                  <a:fillRect l="-533" t="-172" r="-933" b="-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3887869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800 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3887869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20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10.6) Pulleys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0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force diagram to represent the resultant force:</a:t>
            </a:r>
          </a:p>
          <a:p>
            <a:endParaRPr lang="en-GB" sz="1600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7018" y="45957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Draw a force diagram to represent the resultant force: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79" y="2597776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79" y="2597776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0FE3FBF1-986B-48FE-87CD-5E2728A6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47" y="784638"/>
            <a:ext cx="2251185" cy="1707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AF0FAA-2202-4450-B35C-00B3361D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958" y="2544833"/>
            <a:ext cx="2413124" cy="6413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A2E71-2AC6-4A4A-BC5D-0A9AF5C12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63" y="914401"/>
            <a:ext cx="2148334" cy="16304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538E71-FE89-43F0-8F26-64055B0A7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312" y="3309813"/>
            <a:ext cx="2078949" cy="1738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6AA17A-0EDE-4FD0-B707-DD58B5A92DC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7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779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Particles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masses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are attached to the ends of a light inextensible string. The string passes over a small smooth fixed pulley and the masses hang with the string taut. The system is released from rest.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Write down an equation of motion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acceleration of each mass.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tension in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force exerted on the pulley by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distance moved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first 2 s, assuming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does not reach the pulley.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246769"/>
              </a:xfrm>
              <a:prstGeom prst="rect">
                <a:avLst/>
              </a:prstGeom>
              <a:blipFill>
                <a:blip r:embed="rId2"/>
                <a:stretch>
                  <a:fillRect l="-400" t="-543" r="-93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Particles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masses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are attached to the ends of a light inextensible string. The string passes over a small smooth fixed pulley and the masses hang with the string taut. The system is released from rest.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Write down an equation of motion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acceleration of each mass.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tension in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force exerted on the pulley by the string.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Find the distance moved by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first 4 s, assuming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does not reach the pulley.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246769"/>
              </a:xfrm>
              <a:prstGeom prst="rect">
                <a:avLst/>
              </a:prstGeom>
              <a:blipFill>
                <a:blip r:embed="rId3"/>
                <a:stretch>
                  <a:fillRect l="-533" t="-271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790554"/>
                <a:ext cx="4572001" cy="165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For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=2.0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15.7 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790554"/>
                <a:ext cx="4572001" cy="1656159"/>
              </a:xfrm>
              <a:prstGeom prst="rect">
                <a:avLst/>
              </a:prstGeom>
              <a:blipFill>
                <a:blip r:embed="rId4"/>
                <a:stretch>
                  <a:fillRect l="-533" t="-1107" b="-2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1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Two particles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of masses 0.8kg and 1.6kg respectively are connected by a light inextensible string.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lies on a rough horizontal table 9m from a small smooth pulley which is fixed at the edge of the table. The string passes over the pulley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hangs freely, with the string taut, 1m above horizontal ground. A frictional force of magnitude 0.16g opposes the motion of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system is released from rest. Find:</a:t>
                </a:r>
              </a:p>
              <a:p>
                <a:pPr marL="228600" indent="-2286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acceleration of the system</a:t>
                </a:r>
              </a:p>
              <a:p>
                <a:pPr marL="228600" indent="-2286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time taken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reach the ground</a:t>
                </a:r>
              </a:p>
              <a:p>
                <a:pPr marL="228600" indent="-2286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total distance travelled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before it first comes to rest.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677656"/>
              </a:xfrm>
              <a:prstGeom prst="rect">
                <a:avLst/>
              </a:prstGeom>
              <a:blipFill>
                <a:blip r:embed="rId2"/>
                <a:stretch>
                  <a:fillRect l="-400" t="-456" b="-1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Two particles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of masses 0.4kg and 0.8kg respectively are connected by a light inextensible string. Particle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lies on a rough horizontal table 4.5m from a small smooth pulley which is fixed at the edge of the table. The string passes over the pulley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hangs freely, with the string taut, 0.5m above horizontal ground. A frictional force of magnitude 0.08g opposes the motion of particle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system is released from rest. Find:</a:t>
                </a:r>
              </a:p>
              <a:p>
                <a:pPr marL="228600" indent="-2286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acceleration of the system</a:t>
                </a:r>
              </a:p>
              <a:p>
                <a:pPr marL="228600" indent="-2286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time taken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reach the ground</a:t>
                </a:r>
              </a:p>
              <a:p>
                <a:pPr marL="228600" indent="-2286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The total distance travelled by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before it first comes to rest.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2677656"/>
              </a:xfrm>
              <a:prstGeom prst="rect">
                <a:avLst/>
              </a:prstGeom>
              <a:blipFill>
                <a:blip r:embed="rId3"/>
                <a:stretch>
                  <a:fillRect l="-533" t="-227" r="-1067" b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3121223"/>
                <a:ext cx="457200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=5.9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0.41 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2.0 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3121223"/>
                <a:ext cx="4572001" cy="738664"/>
              </a:xfrm>
              <a:prstGeom prst="rect">
                <a:avLst/>
              </a:prstGeom>
              <a:blipFill>
                <a:blip r:embed="rId4"/>
                <a:stretch>
                  <a:fillRect l="-533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3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341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Two particles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have masses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respectively,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particles are connected by a light inextensible string which passes over a smooth light fixed pulley. The system is held at rest with the string taut, the hanging parts of the string vertical and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the same height above a horizontal plane.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system is released from rest.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After release,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descends with acceleration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After descending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s, the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reaches the plane.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It is immediately brought to rest by the impact with the plane.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initial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the pulley is such that, in the subsequent motion,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does not reach the pulley.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greatest height reached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above the plane.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3412729"/>
              </a:xfrm>
              <a:prstGeom prst="rect">
                <a:avLst/>
              </a:prstGeom>
              <a:blipFill>
                <a:blip r:embed="rId2"/>
                <a:stretch>
                  <a:fillRect l="-400" t="-357" b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341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Two particles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have masses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respectively,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The particles are connected by a light inextensible string which passes over a smooth light fixed pulley. The system is held at rest with the string taut, the hanging parts of the string vertical and with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the same height above a horizontal plane.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system is released from rest.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After release,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descends with acceleration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After descending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s, the particle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reaches the plane.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It is immediately brought to rest by the impact with the plane.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initial distance between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the pulley is such that, in the subsequent motion,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does not reach the pulley.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Find the greatest height reached by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above the plane.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3412729"/>
              </a:xfrm>
              <a:prstGeom prst="rect">
                <a:avLst/>
              </a:prstGeom>
              <a:blipFill>
                <a:blip r:embed="rId3"/>
                <a:stretch>
                  <a:fillRect l="-400" t="-179" b="-10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3770133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4.0 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3770133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3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is acted on a by a set of forces.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the particle is at rest,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is acted on a by a set of forces.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the particle is at rest, find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819158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=16,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819158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0C94447-5A4D-496C-89EB-A262BE3B1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427" y="1038606"/>
            <a:ext cx="3190749" cy="17430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C961EC0-F137-4747-956E-2C45A2B09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28" y="1038606"/>
            <a:ext cx="2274151" cy="1615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8248D-7B12-4308-BEE9-74E740E546D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7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399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 the particle is moving with constant velocity,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 the particle is moving with constant velocity, find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2819158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819158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553156A-6664-481D-BED6-C25655BF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975" y="1117538"/>
            <a:ext cx="3324550" cy="17016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8707E9-C36C-44C7-B490-40CC97783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94" y="1050904"/>
            <a:ext cx="3147338" cy="1803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793C8-3006-41D6-B3E6-DDCD899E7FA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Diagrams/Graphs used with permission from </a:t>
            </a:r>
            <a:r>
              <a:rPr lang="en-US" sz="1400" dirty="0" err="1">
                <a:latin typeface="Candara" panose="020E0502030303020204" pitchFamily="34" charset="0"/>
                <a:ea typeface="Cambria Math" panose="02040503050406030204" pitchFamily="18" charset="0"/>
              </a:rPr>
              <a:t>DrFrostMaths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: </a:t>
            </a:r>
            <a:r>
              <a:rPr lang="en-GB" sz="1400" dirty="0">
                <a:hlinkClick r:id="rId7"/>
              </a:rPr>
              <a:t>https://www.drfrostmaths.com/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6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10.2) Forces as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forces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 on an object which is in equilibrium. Find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forces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 on an object which is in equilibrium. Find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190" r="-160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8" y="129712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297126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3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vector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due east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due north.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particle begins at rest at the origin.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It is acted on by three forces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resultant force in the form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Work out the magnitude and bearing of the resultant force.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vector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due east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due north.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particle begins at rest at the origin.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It is acted on by three forces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Find the resultant force in the form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latin typeface="Candara" panose="020E0502030303020204" pitchFamily="34" charset="0"/>
                  </a:rPr>
                  <a:t>Work out the magnitude and bearing of the resultant force.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5" y="2275452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053.1°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5" y="2275452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4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Three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acting on a particle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constants.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in equilibrium,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now removed. The resultant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Find: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The magnitude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c) The angle, to the nearest degree, that the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direction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makes with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3293209"/>
              </a:xfrm>
              <a:prstGeom prst="rect">
                <a:avLst/>
              </a:prstGeom>
              <a:blipFill>
                <a:blip r:embed="rId2"/>
                <a:stretch>
                  <a:fillRect l="-667" t="-556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8" y="459570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Three forces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acting on a particle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−9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constants.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in equilibrium,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a) 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now removed. The resultant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Find: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b) The magnitude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c) The angle, to the nearest degree, that the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     direction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makes with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459570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 b="-1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3499895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=−12,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12.4 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499895"/>
                <a:ext cx="4572001" cy="923330"/>
              </a:xfrm>
              <a:prstGeom prst="rect">
                <a:avLst/>
              </a:prstGeom>
              <a:blipFill>
                <a:blip r:embed="rId4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8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23A6DB-ED08-42F5-9BBF-A56DA57E4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2243E6-E437-431B-82CB-C0DA079616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E00199-7DBC-452C-BBD7-1358DB4DAD4D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17015</TotalTime>
  <Words>4404</Words>
  <Application>Microsoft Office PowerPoint</Application>
  <PresentationFormat>On-screen Show (4:3)</PresentationFormat>
  <Paragraphs>317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Candara</vt:lpstr>
      <vt:lpstr>Office Theme</vt:lpstr>
      <vt:lpstr>10) Forces and motion</vt:lpstr>
      <vt:lpstr>10.1) Force diagrams</vt:lpstr>
      <vt:lpstr>PowerPoint Presentation</vt:lpstr>
      <vt:lpstr>PowerPoint Presentation</vt:lpstr>
      <vt:lpstr>PowerPoint Presentation</vt:lpstr>
      <vt:lpstr>10.2) Forces as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10.3) Forces and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10.4) Motion in 2 dimensions</vt:lpstr>
      <vt:lpstr>PowerPoint Presentation</vt:lpstr>
      <vt:lpstr>PowerPoint Presentation</vt:lpstr>
      <vt:lpstr>PowerPoint Presentation</vt:lpstr>
      <vt:lpstr>PowerPoint Presentation</vt:lpstr>
      <vt:lpstr>10.5) Connected particles</vt:lpstr>
      <vt:lpstr>PowerPoint Presentation</vt:lpstr>
      <vt:lpstr>PowerPoint Presentation</vt:lpstr>
      <vt:lpstr>PowerPoint Presentation</vt:lpstr>
      <vt:lpstr>PowerPoint Presentation</vt:lpstr>
      <vt:lpstr>10.6) Pulleys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596</cp:revision>
  <dcterms:created xsi:type="dcterms:W3CDTF">2020-05-18T02:11:06Z</dcterms:created>
  <dcterms:modified xsi:type="dcterms:W3CDTF">2021-09-04T10:39:23Z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