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44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Data collection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55867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1.1) Populations and samples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1.2) Sampling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1.3) Non-random sampling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1.4) Types of data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138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343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1.3) Non-random sampling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87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Explain how you would use opportunity sampling to survey 30 library users.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Explain how you would use opportunity sampling to survey 50 supermarket shoppers.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146620"/>
            <a:ext cx="4572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Stand outside a supermarket at a specific date and time and survey the first 50 people you see carrying shopping bags.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If the person rejects the survey, repeat until you have surveyed 50 different shoppers.</a:t>
            </a:r>
          </a:p>
        </p:txBody>
      </p:sp>
    </p:spTree>
    <p:extLst>
      <p:ext uri="{BB962C8B-B14F-4D97-AF65-F5344CB8AC3E}">
        <p14:creationId xmlns:p14="http://schemas.microsoft.com/office/powerpoint/2010/main" val="59639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lake contains 3 species of fish.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estimated to be 700 bream, 1200 carp and 600 roach in the lake.</a:t>
            </a:r>
          </a:p>
          <a:p>
            <a:r>
              <a:rPr lang="en-GB" dirty="0">
                <a:latin typeface="Candara" panose="020E0502030303020204" pitchFamily="34" charset="0"/>
              </a:rPr>
              <a:t>A survey of the health of the fish in the lake is carried out and a sample of 40 fish chosen.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you would use an appropriate sampling method.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lake contains 3 species of fish.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estimated to be 1400 trout, 600 bass and 450 pike in the lake.</a:t>
            </a:r>
          </a:p>
          <a:p>
            <a:r>
              <a:rPr lang="en-GB" dirty="0">
                <a:latin typeface="Candara" panose="020E0502030303020204" pitchFamily="34" charset="0"/>
              </a:rPr>
              <a:t>A survey of the health of the fish in the lake is carried out and a sample of 30 fish chosen.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you would use an appropriate sampling method.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497729"/>
                <a:ext cx="4572001" cy="34925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Quota sampling – because a sampling frame is not needed, and it is quick, easy and inexpensive.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Total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=1400+600+450=2450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Trout: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1400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2450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×30=17.14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Bass: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2450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×30=7.35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Pike: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450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2450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×30=5.51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Catch fish until the quota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trout,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bass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pike are reached.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a fish is caught and the species quota is full, it is ignored.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97729"/>
                <a:ext cx="4572001" cy="3492559"/>
              </a:xfrm>
              <a:prstGeom prst="rect">
                <a:avLst/>
              </a:prstGeom>
              <a:blipFill>
                <a:blip r:embed="rId2"/>
                <a:stretch>
                  <a:fillRect l="-1200" t="-1047" r="-1867" b="-1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2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1.4) Types of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78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the type of data: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Type of tree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Number of people on a train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Time required to run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4801314"/>
              </a:xfrm>
              <a:prstGeom prst="rect">
                <a:avLst/>
              </a:prstGeom>
              <a:blipFill>
                <a:blip r:embed="rId2"/>
                <a:stretch>
                  <a:fillRect l="-1067" t="-762" b="-11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7017" y="457474"/>
            <a:ext cx="457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State the type of data: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Human shoe size measured as 1, 2 or 3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Height of a tree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Favourite colour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82033" y="1111851"/>
            <a:ext cx="45720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Quantitative, discrete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Quantitative, continuous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Qualitative</a:t>
            </a:r>
          </a:p>
        </p:txBody>
      </p:sp>
    </p:spTree>
    <p:extLst>
      <p:ext uri="{BB962C8B-B14F-4D97-AF65-F5344CB8AC3E}">
        <p14:creationId xmlns:p14="http://schemas.microsoft.com/office/powerpoint/2010/main" val="10338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1.1) Populations and samples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40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shop wants to test a delivery of candles for how long they burn by lighting them.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Suggest a reason why the shop should not test all the candles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shop tests a sample of 10 candles and finds that 7 of them burn for the required length of time. They estimate that 70% of the avocados in the deliver are ripe. Suggest one way that the shop could improve their estimate.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supermarket wants to test a delivery of avocados for ripeness by cutting them in half.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Suggest a reason why the supermarket should not test all the avocados in the delivery.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supermarket tests a sample of 5 avocados and finds that 4 of them are ripe. They estimate that 80% of the avocados in the deliver are ripe. Suggest one way that the supermarket could improve their estimate.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999" y="3516596"/>
            <a:ext cx="4572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Testing the avocados destroys them (and thus can’t be sold).</a:t>
            </a:r>
          </a:p>
          <a:p>
            <a:pPr marL="342900" indent="-342900">
              <a:buFontTx/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Use a larger sample size (which would be a better estimate of the proportion of ripe avocados).</a:t>
            </a:r>
            <a:endParaRPr lang="en-US" b="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64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1.2) Sampling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3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46 girls and 65 boys in a school. Explain briefly how you could take a random sample of 12 pupils using a simple random sample.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64 girls and 56 boys in a school. Explain briefly how you could take a random sample of 15 pupils using a simple random sample.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589266"/>
            <a:ext cx="45720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Allocate a number between 1 and 120 to each pupil.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Use random number tables, computer, calculator, to generate random numbers between 1 and 120 inclusive.</a:t>
            </a:r>
          </a:p>
          <a:p>
            <a:endParaRPr lang="en-GB" b="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If a number generated is a repeat, ignore it, and generate an extra random number.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Repeat the process until there are 15 distinct numbers.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Pupils corresponding to these numbers are the sample.</a:t>
            </a:r>
          </a:p>
        </p:txBody>
      </p:sp>
    </p:spTree>
    <p:extLst>
      <p:ext uri="{BB962C8B-B14F-4D97-AF65-F5344CB8AC3E}">
        <p14:creationId xmlns:p14="http://schemas.microsoft.com/office/powerpoint/2010/main" val="259103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46 girls and 65 boys in a school. Explain briefly how you could take a random sample of 12 pupils using a simple random sample using lottery sampling.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64 girls and 56 boys in a school. Explain briefly how you could take a random sample of 15 pupils using a simple random sample using lottery sampling.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999" y="1675936"/>
            <a:ext cx="457200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Allocate a number between 1 and 120 to each pupil, or use their name, written on identical cards.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Place these cards into a hat.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Draw out cards from the hat, and do not put the cards back in the hat, once drawn.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Repeat until there are 15 cards.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15 pupils corresponding to these cards are the sample.</a:t>
            </a:r>
          </a:p>
        </p:txBody>
      </p:sp>
    </p:spTree>
    <p:extLst>
      <p:ext uri="{BB962C8B-B14F-4D97-AF65-F5344CB8AC3E}">
        <p14:creationId xmlns:p14="http://schemas.microsoft.com/office/powerpoint/2010/main" val="202723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telephone directory contains 5000 names. A researcher wishes to select a systematic sample of 1000 names from the directory. Explain in detail how the researcher should obtain such a sample.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telephone directory contains 50000 names. A researcher wishes to select a systematic sample of 100 names from the directory. Explain in detail how the researcher should obtain such a sample.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943732"/>
            <a:ext cx="4572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Randomly select a number between 001 and 500.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This number corresponds to the first person in the sample.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After this select every 500</a:t>
            </a:r>
            <a:r>
              <a:rPr lang="en-GB" baseline="30000" dirty="0">
                <a:solidFill>
                  <a:srgbClr val="FF0000"/>
                </a:solidFill>
                <a:latin typeface="Candara" panose="020E0502030303020204" pitchFamily="34" charset="0"/>
              </a:rPr>
              <a:t>th</a:t>
            </a: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 person in the telephone directory.</a:t>
            </a:r>
          </a:p>
        </p:txBody>
      </p:sp>
    </p:spTree>
    <p:extLst>
      <p:ext uri="{BB962C8B-B14F-4D97-AF65-F5344CB8AC3E}">
        <p14:creationId xmlns:p14="http://schemas.microsoft.com/office/powerpoint/2010/main" val="379299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school has 30 classes and a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each class there are 60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the sixth form there are 300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each class.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the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head teacher wishes to obtain the opinions of the students about school uniforms.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Explain how the head teacher would take a stratified sample of size 140.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school has 15 classes and a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each class there are 30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the sixth form there are 150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each class.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the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head teacher wishes to obtain the opinions of the students about school uniforms.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Explain how the head teacher would take a stratified sample of size 40.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19114"/>
                <a:ext cx="4572001" cy="3503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Total in school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×30+150=600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Random sample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×40=2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from each class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Random sample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×40=10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from sixth form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Label the boys in each class from 1-15 and the girls in each class from 1-15.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Use random numbers to select 1 girl and 1 boy.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Label the boys in the sixth form from 1-75 and the girls from 1-75.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Use random numbers to select 5 different boys and 5 different girls.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the random number generates the same person, repeat until there are distinct members in the sample.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19114"/>
                <a:ext cx="4572001" cy="3503716"/>
              </a:xfrm>
              <a:prstGeom prst="rect">
                <a:avLst/>
              </a:prstGeom>
              <a:blipFill>
                <a:blip r:embed="rId2"/>
                <a:stretch>
                  <a:fillRect l="-800" t="-522" r="-267" b="-1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21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company wants to survey the opinions of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 manager decides to give a questionnaire to a sample of 40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50 workers between ages 18 and 32.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180 workers between 33 and 47.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70 workers between 48 and 62.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the manager could obtain a stratified sample of worker opinions.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company wants to survey the opinions of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 manager decides to give a questionnaire to a sample of 80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75 workers between ages 18 and 32.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140 workers between 33 and 47.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85 workers between 48 and 62.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the manager could obtain a stratified sample of worker opinions.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185713"/>
                <a:ext cx="4572001" cy="3672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Total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=75+140+85=300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18-32: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×80=20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33-47: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×80=37.33…≈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48-62: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85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×80=22.66…≈23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Number the workers in each age group.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Use a random number table, generator, or calculator, to produce the required quantity of random numbers.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the random number generates the same person, repeat until there are distinct members in the sample.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Give the questionnaire to the workers corresponding to these numbers.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85713"/>
                <a:ext cx="4572001" cy="3672287"/>
              </a:xfrm>
              <a:prstGeom prst="rect">
                <a:avLst/>
              </a:prstGeom>
              <a:blipFill>
                <a:blip r:embed="rId2"/>
                <a:stretch>
                  <a:fillRect l="-800" t="-498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585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0401F2-C529-47D1-8FB5-62137EF551FA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17003</TotalTime>
  <Words>1431</Words>
  <Application>Microsoft Office PowerPoint</Application>
  <PresentationFormat>On-screen Show (4:3)</PresentationFormat>
  <Paragraphs>177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1) Data collection</vt:lpstr>
      <vt:lpstr>1.1) Populations and samples</vt:lpstr>
      <vt:lpstr>PowerPoint Presentation</vt:lpstr>
      <vt:lpstr>1.2) Sampling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1.3) Non-random sampling</vt:lpstr>
      <vt:lpstr>PowerPoint Presentation</vt:lpstr>
      <vt:lpstr>PowerPoint Presentation</vt:lpstr>
      <vt:lpstr>1.4) Types of 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591</cp:revision>
  <dcterms:created xsi:type="dcterms:W3CDTF">2020-05-18T02:11:06Z</dcterms:created>
  <dcterms:modified xsi:type="dcterms:W3CDTF">2021-09-04T10:44:51Z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