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9"/>
  </p:notesMasterIdLst>
  <p:handoutMasterIdLst>
    <p:handoutMasterId r:id="rId50"/>
  </p:handoutMasterIdLst>
  <p:sldIdLst>
    <p:sldId id="256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0" r:id="rId47"/>
    <p:sldId id="311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commentAuthors" Target="commentAuthors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6501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5" Type="http://schemas.openxmlformats.org/officeDocument/2006/relationships/slide" Target="slide31.xml"/><Relationship Id="rId4" Type="http://schemas.openxmlformats.org/officeDocument/2006/relationships/slide" Target="slide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6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1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7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0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6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png"/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9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png"/><Relationship Id="rId2" Type="http://schemas.openxmlformats.org/officeDocument/2006/relationships/image" Target="../media/image1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png"/><Relationship Id="rId2" Type="http://schemas.openxmlformats.org/officeDocument/2006/relationships/image" Target="../media/image1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8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1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png"/><Relationship Id="rId2" Type="http://schemas.openxmlformats.org/officeDocument/2006/relationships/image" Target="../media/image1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4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png"/><Relationship Id="rId2" Type="http://schemas.openxmlformats.org/officeDocument/2006/relationships/image" Target="../media/image12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7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9.png"/><Relationship Id="rId2" Type="http://schemas.openxmlformats.org/officeDocument/2006/relationships/image" Target="../media/image12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2.xm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1) Algebraic methods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805743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1.2) Algebraic fractions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1.3) Partial fractions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1.4) Repeated factors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1.5) Algebraic division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07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5721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+5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572162"/>
              </a:xfrm>
              <a:prstGeom prst="rect">
                <a:avLst/>
              </a:prstGeom>
              <a:blipFill>
                <a:blip r:embed="rId2"/>
                <a:stretch>
                  <a:fillRect l="-2000" t="-3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−25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blipFill>
                <a:blip r:embed="rId3"/>
                <a:stretch>
                  <a:fillRect l="-2000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41201"/>
                <a:ext cx="4572001" cy="8091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41201"/>
                <a:ext cx="4572001" cy="8091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322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blipFill>
                <a:blip r:embed="rId2"/>
                <a:stretch>
                  <a:fillRect l="-2000" t="-10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blipFill>
                <a:blip r:embed="rId3"/>
                <a:stretch>
                  <a:fillRect l="-2000" t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55261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14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61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521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blipFill>
                <a:blip r:embed="rId2"/>
                <a:stretch>
                  <a:fillRect l="-2000" t="-10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blipFill>
                <a:blip r:embed="rId3"/>
                <a:stretch>
                  <a:fillRect l="-2000" t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55261"/>
                <a:ext cx="4572001" cy="8856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61"/>
                <a:ext cx="4572001" cy="8856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975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blipFill>
                <a:blip r:embed="rId2"/>
                <a:stretch>
                  <a:fillRect l="-2000" t="-10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blipFill>
                <a:blip r:embed="rId3"/>
                <a:stretch>
                  <a:fillRect l="-2000" t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55261"/>
                <a:ext cx="4572001" cy="8384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+13</m:t>
                          </m:r>
                        </m:num>
                        <m:den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61"/>
                <a:ext cx="4572001" cy="8384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008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blipFill>
                <a:blip r:embed="rId2"/>
                <a:stretch>
                  <a:fillRect l="-2000" t="-10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blipFill>
                <a:blip r:embed="rId3"/>
                <a:stretch>
                  <a:fillRect l="-2000" t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55261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61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644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blipFill>
                <a:blip r:embed="rId2"/>
                <a:stretch>
                  <a:fillRect l="-2000" t="-10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blipFill>
                <a:blip r:embed="rId3"/>
                <a:stretch>
                  <a:fillRect l="-2000" t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55261"/>
                <a:ext cx="4572001" cy="8856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61"/>
                <a:ext cx="4572001" cy="8856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142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447115"/>
              </a:xfrm>
              <a:prstGeom prst="rect">
                <a:avLst/>
              </a:prstGeom>
              <a:blipFill>
                <a:blip r:embed="rId2"/>
                <a:stretch>
                  <a:fillRect l="-2000" t="-10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93596"/>
              </a:xfrm>
              <a:prstGeom prst="rect">
                <a:avLst/>
              </a:prstGeom>
              <a:blipFill>
                <a:blip r:embed="rId3"/>
                <a:stretch>
                  <a:fillRect l="-2000" t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55261"/>
                <a:ext cx="4572001" cy="8384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−10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−17</m:t>
                          </m:r>
                        </m:num>
                        <m:den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61"/>
                <a:ext cx="4572001" cy="8384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017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6737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+2)(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−3)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+1)(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−5)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673733"/>
              </a:xfrm>
              <a:prstGeom prst="rect">
                <a:avLst/>
              </a:prstGeom>
              <a:blipFill>
                <a:blip r:embed="rId2"/>
                <a:stretch>
                  <a:fillRect l="-2000" t="-8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210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−1)(4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−5)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21040"/>
              </a:xfrm>
              <a:prstGeom prst="rect">
                <a:avLst/>
              </a:prstGeom>
              <a:blipFill>
                <a:blip r:embed="rId3"/>
                <a:stretch>
                  <a:fillRect l="-2000" t="-39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55261"/>
                <a:ext cx="4572001" cy="8459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61"/>
                <a:ext cx="4572001" cy="8459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754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079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079130"/>
              </a:xfrm>
              <a:prstGeom prst="rect">
                <a:avLst/>
              </a:prstGeom>
              <a:blipFill>
                <a:blip r:embed="rId2"/>
                <a:stretch>
                  <a:fillRect l="-2000" t="-11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61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5−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61728"/>
              </a:xfrm>
              <a:prstGeom prst="rect">
                <a:avLst/>
              </a:prstGeom>
              <a:blipFill>
                <a:blip r:embed="rId3"/>
                <a:stretch>
                  <a:fillRect l="-2000" t="-4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55261"/>
                <a:ext cx="4572001" cy="799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61"/>
                <a:ext cx="4572001" cy="7998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14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8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fraction: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3−(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−4)÷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−16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8985"/>
              </a:xfrm>
              <a:prstGeom prst="rect">
                <a:avLst/>
              </a:prstGeom>
              <a:blipFill>
                <a:blip r:embed="rId2"/>
                <a:stretch>
                  <a:fillRect l="-2000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721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as a single simplified fraction:</a:t>
                </a:r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5−(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−2)÷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72162"/>
              </a:xfrm>
              <a:prstGeom prst="rect">
                <a:avLst/>
              </a:prstGeom>
              <a:blipFill>
                <a:blip r:embed="rId3"/>
                <a:stretch>
                  <a:fillRect l="-2000" t="-3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2033827"/>
                <a:ext cx="4572001" cy="7862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033827"/>
                <a:ext cx="4572001" cy="7862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791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1.2) Algebraic fractions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853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1965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in the form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+7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196533"/>
              </a:xfrm>
              <a:prstGeom prst="rect">
                <a:avLst/>
              </a:prstGeom>
              <a:blipFill>
                <a:blip r:embed="rId2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941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in the form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1+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94137"/>
              </a:xfrm>
              <a:prstGeom prst="rect">
                <a:avLst/>
              </a:prstGeom>
              <a:blipFill>
                <a:blip r:embed="rId3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7899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789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309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1.3) Partial fractions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3572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207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num>
                        <m:den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207767"/>
              </a:xfrm>
              <a:prstGeom prst="rect">
                <a:avLst/>
              </a:prstGeom>
              <a:blipFill>
                <a:blip r:embed="rId2"/>
                <a:stretch>
                  <a:fillRect l="-2000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207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207767"/>
              </a:xfrm>
              <a:prstGeom prst="rect">
                <a:avLst/>
              </a:prstGeom>
              <a:blipFill>
                <a:blip r:embed="rId3"/>
                <a:stretch>
                  <a:fillRect l="-2133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7923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7923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0668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9118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values of the constants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911853"/>
              </a:xfrm>
              <a:prstGeom prst="rect">
                <a:avLst/>
              </a:prstGeom>
              <a:blipFill>
                <a:blip r:embed="rId2"/>
                <a:stretch>
                  <a:fillRect l="-1333" r="-1867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9118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𝐵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values of the constants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911853"/>
              </a:xfrm>
              <a:prstGeom prst="rect">
                <a:avLst/>
              </a:prstGeom>
              <a:blipFill>
                <a:blip r:embed="rId3"/>
                <a:stretch>
                  <a:fillRect l="-1467" r="-17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760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+14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−12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017715"/>
              </a:xfrm>
              <a:prstGeom prst="rect">
                <a:avLst/>
              </a:prstGeom>
              <a:blipFill>
                <a:blip r:embed="rId2"/>
                <a:stretch>
                  <a:fillRect l="-1333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+7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017715"/>
              </a:xfrm>
              <a:prstGeom prst="rect">
                <a:avLst/>
              </a:prstGeom>
              <a:blipFill>
                <a:blip r:embed="rId3"/>
                <a:stretch>
                  <a:fillRect l="-1467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799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7998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9862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1.4) Repeated factors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062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0611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11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061188"/>
              </a:xfrm>
              <a:prstGeom prst="rect">
                <a:avLst/>
              </a:prstGeom>
              <a:blipFill>
                <a:blip r:embed="rId2"/>
                <a:stretch>
                  <a:fillRect l="-1333" t="-28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0611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11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+14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061188"/>
              </a:xfrm>
              <a:prstGeom prst="rect">
                <a:avLst/>
              </a:prstGeom>
              <a:blipFill>
                <a:blip r:embed="rId3"/>
                <a:stretch>
                  <a:fillRect l="-1467" t="-28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8703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8703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823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017715"/>
              </a:xfrm>
              <a:prstGeom prst="rect">
                <a:avLst/>
              </a:prstGeom>
              <a:blipFill>
                <a:blip r:embed="rId2"/>
                <a:stretch>
                  <a:fillRect l="-1333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017715"/>
              </a:xfrm>
              <a:prstGeom prst="rect">
                <a:avLst/>
              </a:prstGeom>
              <a:blipFill>
                <a:blip r:embed="rId3"/>
                <a:stretch>
                  <a:fillRect l="-1467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7862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7862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325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020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020729"/>
              </a:xfrm>
              <a:prstGeom prst="rect">
                <a:avLst/>
              </a:prstGeom>
              <a:blipFill>
                <a:blip r:embed="rId2"/>
                <a:stretch>
                  <a:fillRect l="-1333" t="-2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0218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021818"/>
              </a:xfrm>
              <a:prstGeom prst="rect">
                <a:avLst/>
              </a:prstGeom>
              <a:blipFill>
                <a:blip r:embed="rId3"/>
                <a:stretch>
                  <a:fillRect l="-1467" t="-2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8384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8384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760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9762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+16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976293"/>
              </a:xfrm>
              <a:prstGeom prst="rect">
                <a:avLst/>
              </a:prstGeom>
              <a:blipFill>
                <a:blip r:embed="rId2"/>
                <a:stretch>
                  <a:fillRect l="-1333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9823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982385"/>
              </a:xfrm>
              <a:prstGeom prst="rect">
                <a:avLst/>
              </a:prstGeom>
              <a:blipFill>
                <a:blip r:embed="rId3"/>
                <a:stretch>
                  <a:fillRect l="-1467" t="-31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8384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8384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811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89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89310"/>
              </a:xfrm>
              <a:prstGeom prst="rect">
                <a:avLst/>
              </a:prstGeom>
              <a:blipFill>
                <a:blip r:embed="rId2"/>
                <a:stretch>
                  <a:fillRect l="-1067" t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72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72446"/>
              </a:xfrm>
              <a:prstGeom prst="rect">
                <a:avLst/>
              </a:prstGeom>
              <a:blipFill>
                <a:blip r:embed="rId3"/>
                <a:stretch>
                  <a:fillRect l="-1200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3" y="1347086"/>
                <a:ext cx="4572001" cy="5666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𝑥𝑦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347086"/>
                <a:ext cx="4572001" cy="5666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769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017715"/>
              </a:xfrm>
              <a:prstGeom prst="rect">
                <a:avLst/>
              </a:prstGeom>
              <a:blipFill>
                <a:blip r:embed="rId2"/>
                <a:stretch>
                  <a:fillRect l="-1333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0228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+25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sz="200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022844"/>
              </a:xfrm>
              <a:prstGeom prst="rect">
                <a:avLst/>
              </a:prstGeom>
              <a:blipFill>
                <a:blip r:embed="rId3"/>
                <a:stretch>
                  <a:fillRect l="-1467" t="-2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8384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8384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185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1.5) Algebraic division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1603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0228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𝐴𝑥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022844"/>
              </a:xfrm>
              <a:prstGeom prst="rect">
                <a:avLst/>
              </a:prstGeom>
              <a:blipFill>
                <a:blip r:embed="rId2"/>
                <a:stretch>
                  <a:fillRect l="-1333" t="-2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0228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−9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𝐴𝑥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022844"/>
              </a:xfrm>
              <a:prstGeom prst="rect">
                <a:avLst/>
              </a:prstGeom>
              <a:blipFill>
                <a:blip r:embed="rId3"/>
                <a:stretch>
                  <a:fillRect l="-1467" t="-2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=−15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510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m:rPr>
                        <m:nor/>
                      </m:rPr>
                      <a:rPr lang="en-GB" sz="2000" dirty="0">
                        <a:latin typeface="Candara" panose="020E0502030303020204" pitchFamily="34" charset="0"/>
                      </a:rPr>
                      <m:t>: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𝐴𝑥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017715"/>
              </a:xfrm>
              <a:prstGeom prst="rect">
                <a:avLst/>
              </a:prstGeom>
              <a:blipFill>
                <a:blip r:embed="rId2"/>
                <a:stretch>
                  <a:fillRect l="-1333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0228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𝐶</m:t>
                    </m:r>
                    <m:r>
                      <m:rPr>
                        <m:nor/>
                      </m:rPr>
                      <a:rPr lang="en-GB" sz="2000" dirty="0">
                        <a:latin typeface="Candara" panose="020E0502030303020204" pitchFamily="34" charset="0"/>
                      </a:rPr>
                      <m:t>: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−9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𝐴𝑥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022844"/>
              </a:xfrm>
              <a:prstGeom prst="rect">
                <a:avLst/>
              </a:prstGeom>
              <a:blipFill>
                <a:blip r:embed="rId3"/>
                <a:stretch>
                  <a:fillRect l="-1467" t="-2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39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0228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m:rPr>
                        <m:nor/>
                      </m:rPr>
                      <a:rPr lang="en-GB" sz="2000" dirty="0">
                        <a:latin typeface="Candara" panose="020E0502030303020204" pitchFamily="34" charset="0"/>
                      </a:rPr>
                      <m:t>: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022844"/>
              </a:xfrm>
              <a:prstGeom prst="rect">
                <a:avLst/>
              </a:prstGeom>
              <a:blipFill>
                <a:blip r:embed="rId2"/>
                <a:stretch>
                  <a:fillRect l="-1333" t="-2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𝐷</m:t>
                    </m:r>
                    <m:r>
                      <m:rPr>
                        <m:nor/>
                      </m:rPr>
                      <a:rPr lang="en-GB" sz="2000" dirty="0">
                        <a:latin typeface="Candara" panose="020E0502030303020204" pitchFamily="34" charset="0"/>
                      </a:rPr>
                      <m:t>: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−7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017715"/>
              </a:xfrm>
              <a:prstGeom prst="rect">
                <a:avLst/>
              </a:prstGeom>
              <a:blipFill>
                <a:blip r:embed="rId3"/>
                <a:stretch>
                  <a:fillRect l="-1467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678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m:rPr>
                        <m:nor/>
                      </m:rPr>
                      <a:rPr lang="en-GB" sz="2000" dirty="0">
                        <a:latin typeface="Candara" panose="020E0502030303020204" pitchFamily="34" charset="0"/>
                      </a:rPr>
                      <m:t>: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017715"/>
              </a:xfrm>
              <a:prstGeom prst="rect">
                <a:avLst/>
              </a:prstGeom>
              <a:blipFill>
                <a:blip r:embed="rId2"/>
                <a:stretch>
                  <a:fillRect l="-1333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𝐷</m:t>
                    </m:r>
                    <m:r>
                      <m:rPr>
                        <m:nor/>
                      </m:rPr>
                      <a:rPr lang="en-GB" sz="2000" dirty="0">
                        <a:latin typeface="Candara" panose="020E0502030303020204" pitchFamily="34" charset="0"/>
                      </a:rPr>
                      <m:t>: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−7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017715"/>
              </a:xfrm>
              <a:prstGeom prst="rect">
                <a:avLst/>
              </a:prstGeom>
              <a:blipFill>
                <a:blip r:embed="rId3"/>
                <a:stretch>
                  <a:fillRect l="-1467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=12,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=29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497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836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GB" sz="1600" dirty="0">
                        <a:latin typeface="Candara" panose="020E0502030303020204" pitchFamily="34" charset="0"/>
                      </a:rPr>
                      <m:t>: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+10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𝐷𝑥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836768"/>
              </a:xfrm>
              <a:prstGeom prst="rect">
                <a:avLst/>
              </a:prstGeom>
              <a:blipFill>
                <a:blip r:embed="rId2"/>
                <a:stretch>
                  <a:fillRect l="-667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836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160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GB" sz="1600" dirty="0">
                        <a:latin typeface="Candara" panose="020E0502030303020204" pitchFamily="34" charset="0"/>
                      </a:rPr>
                      <m:t>: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−10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𝐷𝑥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836768"/>
              </a:xfrm>
              <a:prstGeom prst="rect">
                <a:avLst/>
              </a:prstGeom>
              <a:blipFill>
                <a:blip r:embed="rId3"/>
                <a:stretch>
                  <a:fillRect l="-800" t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=−12,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286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836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836768"/>
              </a:xfrm>
              <a:prstGeom prst="rect">
                <a:avLst/>
              </a:prstGeom>
              <a:blipFill>
                <a:blip r:embed="rId3"/>
                <a:stretch>
                  <a:fillRect l="-800" t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=−9,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=31,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=−160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351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GB" sz="1600" dirty="0">
                        <a:latin typeface="Candara" panose="020E0502030303020204" pitchFamily="34" charset="0"/>
                      </a:rPr>
                      <m:t>: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−16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𝐷𝑥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−16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836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160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𝐸</m:t>
                    </m:r>
                    <m:r>
                      <m:rPr>
                        <m:nor/>
                      </m:rPr>
                      <a:rPr lang="en-GB" sz="1600" dirty="0">
                        <a:latin typeface="Candara" panose="020E0502030303020204" pitchFamily="34" charset="0"/>
                      </a:rPr>
                      <m:t>: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−5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𝐵𝑥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𝐷𝑥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836768"/>
              </a:xfrm>
              <a:prstGeom prst="rect">
                <a:avLst/>
              </a:prstGeom>
              <a:blipFill>
                <a:blip r:embed="rId3"/>
                <a:stretch>
                  <a:fillRect l="-800" t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=−8,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825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835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−81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835742"/>
              </a:xfrm>
              <a:prstGeom prst="rect">
                <a:avLst/>
              </a:prstGeom>
              <a:blipFill>
                <a:blip r:embed="rId2"/>
                <a:stretch>
                  <a:fillRect l="-667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836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−16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836768"/>
              </a:xfrm>
              <a:prstGeom prst="rect">
                <a:avLst/>
              </a:prstGeom>
              <a:blipFill>
                <a:blip r:embed="rId3"/>
                <a:stretch>
                  <a:fillRect l="-800" t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5580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580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867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894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894347"/>
              </a:xfrm>
              <a:prstGeom prst="rect">
                <a:avLst/>
              </a:prstGeom>
              <a:blipFill>
                <a:blip r:embed="rId2"/>
                <a:stretch>
                  <a:fillRect l="-1067" t="-41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899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−12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899926"/>
              </a:xfrm>
              <a:prstGeom prst="rect">
                <a:avLst/>
              </a:prstGeom>
              <a:blipFill>
                <a:blip r:embed="rId3"/>
                <a:stretch>
                  <a:fillRect l="-1200" t="-33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3" y="1347086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347086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283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8674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867482"/>
              </a:xfrm>
              <a:prstGeom prst="rect">
                <a:avLst/>
              </a:prstGeom>
              <a:blipFill>
                <a:blip r:embed="rId2"/>
                <a:stretch>
                  <a:fillRect l="-667" t="-2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8674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867482"/>
              </a:xfrm>
              <a:prstGeom prst="rect">
                <a:avLst/>
              </a:prstGeom>
              <a:blipFill>
                <a:blip r:embed="rId3"/>
                <a:stretch>
                  <a:fillRect l="-800" t="-20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48571"/>
                <a:ext cx="4572001" cy="6705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48571"/>
                <a:ext cx="4572001" cy="6705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442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8674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+20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−10</m:t>
                          </m:r>
                        </m:num>
                        <m:den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867482"/>
              </a:xfrm>
              <a:prstGeom prst="rect">
                <a:avLst/>
              </a:prstGeom>
              <a:blipFill>
                <a:blip r:embed="rId2"/>
                <a:stretch>
                  <a:fillRect l="-667" t="-2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8674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+20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−10</m:t>
                          </m:r>
                        </m:num>
                        <m:den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867482"/>
              </a:xfrm>
              <a:prstGeom prst="rect">
                <a:avLst/>
              </a:prstGeom>
              <a:blipFill>
                <a:blip r:embed="rId3"/>
                <a:stretch>
                  <a:fillRect l="-800" t="-20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48571"/>
                <a:ext cx="4572001" cy="6756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48571"/>
                <a:ext cx="4572001" cy="6756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1094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+16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−16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48571"/>
                <a:ext cx="4572001" cy="6756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48571"/>
                <a:ext cx="4572001" cy="6756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609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836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−36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+22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836768"/>
              </a:xfrm>
              <a:prstGeom prst="rect">
                <a:avLst/>
              </a:prstGeom>
              <a:blipFill>
                <a:blip r:embed="rId2"/>
                <a:stretch>
                  <a:fillRect l="-667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−15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48571"/>
                <a:ext cx="4572001" cy="7140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48571"/>
                <a:ext cx="4572001" cy="7140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092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−9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Split into partial fractions: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48571"/>
                <a:ext cx="4572001" cy="6756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48571"/>
                <a:ext cx="4572001" cy="6756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91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968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3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96809"/>
              </a:xfrm>
              <a:prstGeom prst="rect">
                <a:avLst/>
              </a:prstGeom>
              <a:blipFill>
                <a:blip r:embed="rId2"/>
                <a:stretch>
                  <a:fillRect l="-2000" t="-1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8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8985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670650"/>
                <a:ext cx="4572001" cy="799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670650"/>
                <a:ext cx="4572001" cy="7998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305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148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−11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b="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b="0" dirty="0">
                  <a:latin typeface="Candara" panose="020E0502030303020204" pitchFamily="34" charset="0"/>
                </a:endParaRPr>
              </a:p>
              <a:p>
                <a:pPr algn="ctr"/>
                <a:endParaRPr lang="en-US" sz="36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US" sz="36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148315"/>
              </a:xfrm>
              <a:prstGeom prst="rect">
                <a:avLst/>
              </a:prstGeom>
              <a:blipFill>
                <a:blip r:embed="rId2"/>
                <a:stretch>
                  <a:fillRect l="-2000" t="-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8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8985"/>
              </a:xfrm>
              <a:prstGeom prst="rect">
                <a:avLst/>
              </a:prstGeom>
              <a:blipFill>
                <a:blip r:embed="rId3"/>
                <a:stretch>
                  <a:fillRect l="-2000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5" y="1670650"/>
                <a:ext cx="4572001" cy="7862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5" y="1670650"/>
                <a:ext cx="4572001" cy="7862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15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9614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−35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−29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−30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+37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−35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+8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42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961469"/>
              </a:xfrm>
              <a:prstGeom prst="rect">
                <a:avLst/>
              </a:prstGeom>
              <a:blipFill>
                <a:blip r:embed="rId2"/>
                <a:stretch>
                  <a:fillRect l="-2000" t="-1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9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−35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−11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−27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9270"/>
              </a:xfrm>
              <a:prstGeom prst="rect">
                <a:avLst/>
              </a:prstGeom>
              <a:blipFill>
                <a:blip r:embed="rId3"/>
                <a:stretch>
                  <a:fillRect l="-2000" t="-45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42559"/>
                <a:ext cx="4572001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−7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−9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42559"/>
                <a:ext cx="4572001" cy="8613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2946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843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−8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+37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−35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−49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84399"/>
              </a:xfrm>
              <a:prstGeom prst="rect">
                <a:avLst/>
              </a:prstGeom>
              <a:blipFill>
                <a:blip r:embed="rId2"/>
                <a:stretch>
                  <a:fillRect l="-2000" t="-45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843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−15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+10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−8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84399"/>
              </a:xfrm>
              <a:prstGeom prst="rect">
                <a:avLst/>
              </a:prstGeom>
              <a:blipFill>
                <a:blip r:embed="rId3"/>
                <a:stretch>
                  <a:fillRect l="-2000" t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615436"/>
                <a:ext cx="4572001" cy="861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615436"/>
                <a:ext cx="4572001" cy="8613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860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b="0" dirty="0">
                    <a:latin typeface="Candara" panose="020E0502030303020204" pitchFamily="34" charset="0"/>
                  </a:rPr>
                  <a:t>Simplify: </a:t>
                </a:r>
                <a:r>
                  <a:rPr lang="en-US" sz="3600" b="0" dirty="0">
                    <a:latin typeface="Candara" panose="020E0502030303020204" pitchFamily="34" charset="0"/>
                  </a:rPr>
                  <a:t/>
                </a:r>
                <a:br>
                  <a:rPr lang="en-US" sz="3600" b="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−5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2830"/>
              </a:xfrm>
              <a:prstGeom prst="rect">
                <a:avLst/>
              </a:prstGeom>
              <a:blipFill>
                <a:blip r:embed="rId2"/>
                <a:stretch>
                  <a:fillRect l="-2000" t="-4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sz="2400" dirty="0">
                    <a:latin typeface="Candara" panose="020E0502030303020204" pitchFamily="34" charset="0"/>
                  </a:rPr>
                  <a:t>Simplify: </a:t>
                </a:r>
                <a:br>
                  <a:rPr lang="en-US" sz="24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2830"/>
              </a:xfrm>
              <a:prstGeom prst="rect">
                <a:avLst/>
              </a:prstGeom>
              <a:blipFill>
                <a:blip r:embed="rId3"/>
                <a:stretch>
                  <a:fillRect l="-2000" t="-40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660030"/>
                <a:ext cx="4572001" cy="8066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660030"/>
                <a:ext cx="4572001" cy="8066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1215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24130DD-E590-4106-BBD0-4F3FC1D11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12DC12-70BF-436B-87F3-BA7645D9B4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6EB8B1-5EA1-4CBF-BC66-F72910E4B499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20785</TotalTime>
  <Words>3659</Words>
  <Application>Microsoft Office PowerPoint</Application>
  <PresentationFormat>On-screen Show (4:3)</PresentationFormat>
  <Paragraphs>363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Cambria Math</vt:lpstr>
      <vt:lpstr>Candara</vt:lpstr>
      <vt:lpstr>Office Theme</vt:lpstr>
      <vt:lpstr>1) Algebraic methods</vt:lpstr>
      <vt:lpstr>1.2) Algebraic fractions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1.3) Partial fractions</vt:lpstr>
      <vt:lpstr>PowerPoint Presentation</vt:lpstr>
      <vt:lpstr>PowerPoint Presentation</vt:lpstr>
      <vt:lpstr>PowerPoint Presentation</vt:lpstr>
      <vt:lpstr>1.4) Repeated factors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1.5) Algebraic division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525</cp:revision>
  <dcterms:created xsi:type="dcterms:W3CDTF">2020-05-18T02:11:06Z</dcterms:created>
  <dcterms:modified xsi:type="dcterms:W3CDTF">2021-09-04T07:38:08Z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