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101" r:id="rId3"/>
    <p:sldId id="2102" r:id="rId4"/>
    <p:sldId id="2122" r:id="rId5"/>
    <p:sldId id="2103" r:id="rId6"/>
    <p:sldId id="2104" r:id="rId7"/>
    <p:sldId id="2131" r:id="rId8"/>
    <p:sldId id="2224" r:id="rId9"/>
    <p:sldId id="2225" r:id="rId10"/>
    <p:sldId id="2900" r:id="rId11"/>
    <p:sldId id="2901" r:id="rId12"/>
    <p:sldId id="2902" r:id="rId13"/>
    <p:sldId id="2903" r:id="rId14"/>
    <p:sldId id="870" r:id="rId15"/>
    <p:sldId id="871" r:id="rId16"/>
    <p:sldId id="2069" r:id="rId17"/>
    <p:sldId id="2918" r:id="rId18"/>
    <p:sldId id="2919" r:id="rId19"/>
    <p:sldId id="2331" r:id="rId20"/>
    <p:sldId id="2348" r:id="rId21"/>
    <p:sldId id="2349" r:id="rId22"/>
    <p:sldId id="2352" r:id="rId23"/>
    <p:sldId id="2353" r:id="rId24"/>
    <p:sldId id="2359" r:id="rId25"/>
    <p:sldId id="2360" r:id="rId26"/>
    <p:sldId id="2365" r:id="rId27"/>
    <p:sldId id="2366" r:id="rId28"/>
    <p:sldId id="2383" r:id="rId29"/>
    <p:sldId id="2384" r:id="rId30"/>
    <p:sldId id="2385" r:id="rId31"/>
    <p:sldId id="2403" r:id="rId32"/>
    <p:sldId id="2404" r:id="rId33"/>
    <p:sldId id="2405" r:id="rId34"/>
    <p:sldId id="2406" r:id="rId35"/>
    <p:sldId id="2417" r:id="rId36"/>
    <p:sldId id="2418" r:id="rId37"/>
    <p:sldId id="2419" r:id="rId38"/>
    <p:sldId id="2420" r:id="rId39"/>
    <p:sldId id="2432" r:id="rId40"/>
    <p:sldId id="2433" r:id="rId41"/>
    <p:sldId id="2437" r:id="rId42"/>
    <p:sldId id="2438" r:id="rId43"/>
    <p:sldId id="2439" r:id="rId44"/>
    <p:sldId id="2449" r:id="rId45"/>
    <p:sldId id="2451" r:id="rId46"/>
    <p:sldId id="2452" r:id="rId47"/>
    <p:sldId id="2453" r:id="rId48"/>
    <p:sldId id="2454" r:id="rId49"/>
    <p:sldId id="2455" r:id="rId50"/>
    <p:sldId id="2459" r:id="rId51"/>
    <p:sldId id="2460" r:id="rId52"/>
    <p:sldId id="2472" r:id="rId53"/>
    <p:sldId id="2473" r:id="rId54"/>
    <p:sldId id="2478" r:id="rId55"/>
    <p:sldId id="2479" r:id="rId56"/>
    <p:sldId id="2488" r:id="rId57"/>
    <p:sldId id="2489" r:id="rId58"/>
    <p:sldId id="2490" r:id="rId59"/>
    <p:sldId id="2495" r:id="rId60"/>
    <p:sldId id="2496" r:id="rId61"/>
    <p:sldId id="2502" r:id="rId62"/>
    <p:sldId id="2503" r:id="rId63"/>
    <p:sldId id="2504" r:id="rId64"/>
    <p:sldId id="2520" r:id="rId65"/>
    <p:sldId id="2522" r:id="rId66"/>
    <p:sldId id="2533" r:id="rId67"/>
    <p:sldId id="2534" r:id="rId68"/>
    <p:sldId id="2535" r:id="rId69"/>
    <p:sldId id="2538" r:id="rId70"/>
    <p:sldId id="2540" r:id="rId71"/>
    <p:sldId id="2552" r:id="rId72"/>
    <p:sldId id="2553" r:id="rId73"/>
    <p:sldId id="2554" r:id="rId74"/>
    <p:sldId id="2558" r:id="rId75"/>
    <p:sldId id="2559" r:id="rId76"/>
    <p:sldId id="2560" r:id="rId77"/>
    <p:sldId id="2566" r:id="rId78"/>
    <p:sldId id="2567" r:id="rId79"/>
    <p:sldId id="2572" r:id="rId80"/>
    <p:sldId id="2573" r:id="rId81"/>
    <p:sldId id="2580" r:id="rId82"/>
    <p:sldId id="2581" r:id="rId83"/>
    <p:sldId id="2588" r:id="rId84"/>
    <p:sldId id="2589" r:id="rId85"/>
    <p:sldId id="2598" r:id="rId86"/>
    <p:sldId id="2599" r:id="rId87"/>
    <p:sldId id="2605" r:id="rId88"/>
    <p:sldId id="2606" r:id="rId89"/>
    <p:sldId id="2621" r:id="rId90"/>
    <p:sldId id="2622" r:id="rId91"/>
    <p:sldId id="2623" r:id="rId92"/>
    <p:sldId id="2646" r:id="rId93"/>
    <p:sldId id="2647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9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1.xml"/><Relationship Id="rId18" Type="http://schemas.openxmlformats.org/officeDocument/2006/relationships/slide" Target="slide54.xml"/><Relationship Id="rId26" Type="http://schemas.openxmlformats.org/officeDocument/2006/relationships/slide" Target="slide74.xml"/><Relationship Id="rId3" Type="http://schemas.openxmlformats.org/officeDocument/2006/relationships/slide" Target="slide1.xml"/><Relationship Id="rId21" Type="http://schemas.openxmlformats.org/officeDocument/2006/relationships/slide" Target="slide61.xml"/><Relationship Id="rId34" Type="http://schemas.openxmlformats.org/officeDocument/2006/relationships/slide" Target="slide92.xml"/><Relationship Id="rId7" Type="http://schemas.openxmlformats.org/officeDocument/2006/relationships/slide" Target="slide28.xml"/><Relationship Id="rId12" Type="http://schemas.openxmlformats.org/officeDocument/2006/relationships/slide" Target="slide39.xml"/><Relationship Id="rId17" Type="http://schemas.openxmlformats.org/officeDocument/2006/relationships/slide" Target="slide52.xml"/><Relationship Id="rId25" Type="http://schemas.openxmlformats.org/officeDocument/2006/relationships/slide" Target="slide71.xml"/><Relationship Id="rId33" Type="http://schemas.openxmlformats.org/officeDocument/2006/relationships/slide" Target="slide89.xml"/><Relationship Id="rId2" Type="http://schemas.openxmlformats.org/officeDocument/2006/relationships/slide" Target="slide20.xml"/><Relationship Id="rId16" Type="http://schemas.openxmlformats.org/officeDocument/2006/relationships/slide" Target="slide50.xml"/><Relationship Id="rId20" Type="http://schemas.openxmlformats.org/officeDocument/2006/relationships/slide" Target="slide59.xml"/><Relationship Id="rId29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7.xml"/><Relationship Id="rId24" Type="http://schemas.openxmlformats.org/officeDocument/2006/relationships/slide" Target="slide69.xml"/><Relationship Id="rId32" Type="http://schemas.openxmlformats.org/officeDocument/2006/relationships/slide" Target="slide87.xml"/><Relationship Id="rId5" Type="http://schemas.openxmlformats.org/officeDocument/2006/relationships/slide" Target="slide24.xml"/><Relationship Id="rId15" Type="http://schemas.openxmlformats.org/officeDocument/2006/relationships/slide" Target="slide46.xml"/><Relationship Id="rId23" Type="http://schemas.openxmlformats.org/officeDocument/2006/relationships/slide" Target="slide66.xml"/><Relationship Id="rId28" Type="http://schemas.openxmlformats.org/officeDocument/2006/relationships/slide" Target="slide79.xml"/><Relationship Id="rId10" Type="http://schemas.openxmlformats.org/officeDocument/2006/relationships/slide" Target="slide35.xml"/><Relationship Id="rId19" Type="http://schemas.openxmlformats.org/officeDocument/2006/relationships/slide" Target="slide56.xml"/><Relationship Id="rId31" Type="http://schemas.openxmlformats.org/officeDocument/2006/relationships/slide" Target="slide85.xml"/><Relationship Id="rId4" Type="http://schemas.openxmlformats.org/officeDocument/2006/relationships/slide" Target="slide22.xml"/><Relationship Id="rId9" Type="http://schemas.openxmlformats.org/officeDocument/2006/relationships/slide" Target="slide33.xml"/><Relationship Id="rId14" Type="http://schemas.openxmlformats.org/officeDocument/2006/relationships/slide" Target="slide44.xml"/><Relationship Id="rId22" Type="http://schemas.openxmlformats.org/officeDocument/2006/relationships/slide" Target="slide64.xml"/><Relationship Id="rId27" Type="http://schemas.openxmlformats.org/officeDocument/2006/relationships/slide" Target="slide77.xml"/><Relationship Id="rId30" Type="http://schemas.openxmlformats.org/officeDocument/2006/relationships/slide" Target="slide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75656" y="488130"/>
            <a:ext cx="6312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Work-Energy Principle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6" name="Rectangle 25">
            <a:hlinkClick r:id="rId2" action="ppaction://hlinksldjump"/>
          </p:cNvPr>
          <p:cNvSpPr>
            <a:spLocks/>
          </p:cNvSpPr>
          <p:nvPr/>
        </p:nvSpPr>
        <p:spPr>
          <a:xfrm>
            <a:off x="5976288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9" name="Rectangle 8">
            <a:hlinkClick r:id="rId3" action="ppaction://hlinksldjump"/>
          </p:cNvPr>
          <p:cNvSpPr>
            <a:spLocks/>
          </p:cNvSpPr>
          <p:nvPr/>
        </p:nvSpPr>
        <p:spPr>
          <a:xfrm>
            <a:off x="1727816" y="2744984"/>
            <a:ext cx="1188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>
            <a:spLocks/>
          </p:cNvSpPr>
          <p:nvPr/>
        </p:nvSpPr>
        <p:spPr>
          <a:xfrm>
            <a:off x="1727816" y="2132976"/>
            <a:ext cx="1188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254" y="44624"/>
            <a:ext cx="1935994" cy="47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484297" y="6381328"/>
            <a:ext cx="3087703" cy="39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Impulse and Momentum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54" y="6381328"/>
            <a:ext cx="1352035" cy="39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see also: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4644008" y="6381328"/>
            <a:ext cx="3672408" cy="3913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Collisions: Two Spheres Direct Impact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>
            <a:spLocks/>
          </p:cNvSpPr>
          <p:nvPr/>
        </p:nvSpPr>
        <p:spPr>
          <a:xfrm>
            <a:off x="1727816" y="3356992"/>
            <a:ext cx="1188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  <p:sp>
        <p:nvSpPr>
          <p:cNvPr id="21" name="Rectangle 20">
            <a:hlinkClick r:id="rId7" action="ppaction://hlinksldjump"/>
          </p:cNvPr>
          <p:cNvSpPr>
            <a:spLocks/>
          </p:cNvSpPr>
          <p:nvPr/>
        </p:nvSpPr>
        <p:spPr>
          <a:xfrm>
            <a:off x="5976288" y="274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340768"/>
            <a:ext cx="8208910" cy="2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49416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9552" y="476672"/>
            <a:ext cx="8064896" cy="494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3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52928" cy="43154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908721"/>
            <a:ext cx="8352928" cy="43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9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92" y="123213"/>
            <a:ext cx="5493816" cy="66115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825092" y="123214"/>
            <a:ext cx="5493816" cy="663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5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63" y="1124744"/>
            <a:ext cx="875187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3990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04664"/>
            <a:ext cx="878497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3356992"/>
            <a:ext cx="8784974" cy="103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87768"/>
            <a:ext cx="8496942" cy="3482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687768"/>
            <a:ext cx="8496944" cy="2245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3933056"/>
            <a:ext cx="8496944" cy="126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909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82" y="461304"/>
            <a:ext cx="7009836" cy="628006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1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467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404664"/>
            <a:ext cx="8496944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8" y="2204864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8" y="4005064"/>
            <a:ext cx="8496944" cy="1866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0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>
            <a:spLocks/>
          </p:cNvSpPr>
          <p:nvPr/>
        </p:nvSpPr>
        <p:spPr>
          <a:xfrm>
            <a:off x="1475656" y="15206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2001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7929" y="488130"/>
            <a:ext cx="8664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Work-Energy Principle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60254" y="44624"/>
            <a:ext cx="1935994" cy="47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>
            <a:spLocks/>
          </p:cNvSpPr>
          <p:nvPr/>
        </p:nvSpPr>
        <p:spPr>
          <a:xfrm>
            <a:off x="1475656" y="21327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>
            <a:spLocks/>
          </p:cNvSpPr>
          <p:nvPr/>
        </p:nvSpPr>
        <p:spPr>
          <a:xfrm>
            <a:off x="1475656" y="274474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</a:t>
            </a:r>
            <a:endParaRPr lang="en-GB" b="1" dirty="0"/>
          </a:p>
        </p:txBody>
      </p:sp>
      <p:sp>
        <p:nvSpPr>
          <p:cNvPr id="8" name="Rectangle 7">
            <a:hlinkClick r:id="rId6" action="ppaction://hlinksldjump"/>
          </p:cNvPr>
          <p:cNvSpPr>
            <a:spLocks/>
          </p:cNvSpPr>
          <p:nvPr/>
        </p:nvSpPr>
        <p:spPr>
          <a:xfrm>
            <a:off x="1475656" y="335687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</a:t>
            </a:r>
            <a:endParaRPr lang="en-GB" b="1" dirty="0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484297" y="6381328"/>
            <a:ext cx="3087703" cy="39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Impulse and Momentum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54" y="6381328"/>
            <a:ext cx="1352035" cy="39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see also: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>
            <a:spLocks/>
          </p:cNvSpPr>
          <p:nvPr/>
        </p:nvSpPr>
        <p:spPr>
          <a:xfrm>
            <a:off x="1475656" y="3968880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</a:t>
            </a:r>
            <a:endParaRPr lang="en-GB" b="1" dirty="0"/>
          </a:p>
        </p:txBody>
      </p:sp>
      <p:sp>
        <p:nvSpPr>
          <p:cNvPr id="13" name="Rectangle 12">
            <a:hlinkClick r:id="rId8" action="ppaction://hlinksldjump"/>
          </p:cNvPr>
          <p:cNvSpPr>
            <a:spLocks/>
          </p:cNvSpPr>
          <p:nvPr/>
        </p:nvSpPr>
        <p:spPr>
          <a:xfrm>
            <a:off x="1475656" y="45810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 </a:t>
            </a:r>
            <a:r>
              <a:rPr lang="en-GB" sz="1400" b="1" dirty="0" smtClean="0"/>
              <a:t>(part a only)</a:t>
            </a:r>
            <a:endParaRPr lang="en-GB" sz="1400" b="1" dirty="0"/>
          </a:p>
        </p:txBody>
      </p:sp>
      <p:sp>
        <p:nvSpPr>
          <p:cNvPr id="16" name="Rectangle 15">
            <a:hlinkClick r:id="rId9" action="ppaction://hlinksldjump"/>
          </p:cNvPr>
          <p:cNvSpPr>
            <a:spLocks/>
          </p:cNvSpPr>
          <p:nvPr/>
        </p:nvSpPr>
        <p:spPr>
          <a:xfrm>
            <a:off x="1475656" y="519301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</a:t>
            </a:r>
            <a:endParaRPr lang="en-GB" sz="1400" b="1" dirty="0"/>
          </a:p>
        </p:txBody>
      </p:sp>
      <p:sp>
        <p:nvSpPr>
          <p:cNvPr id="17" name="Rectangle 16">
            <a:hlinkClick r:id="rId10" action="ppaction://hlinksldjump"/>
          </p:cNvPr>
          <p:cNvSpPr>
            <a:spLocks/>
          </p:cNvSpPr>
          <p:nvPr/>
        </p:nvSpPr>
        <p:spPr>
          <a:xfrm>
            <a:off x="2735928" y="15206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  <a:endParaRPr lang="en-GB" sz="1400" b="1" dirty="0"/>
          </a:p>
        </p:txBody>
      </p:sp>
      <p:sp>
        <p:nvSpPr>
          <p:cNvPr id="18" name="Rectangle 17">
            <a:hlinkClick r:id="rId11" action="ppaction://hlinksldjump"/>
          </p:cNvPr>
          <p:cNvSpPr>
            <a:spLocks/>
          </p:cNvSpPr>
          <p:nvPr/>
        </p:nvSpPr>
        <p:spPr>
          <a:xfrm>
            <a:off x="2735928" y="21327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sz="1400" b="1" dirty="0"/>
          </a:p>
        </p:txBody>
      </p:sp>
      <p:sp>
        <p:nvSpPr>
          <p:cNvPr id="21" name="Rectangle 20">
            <a:hlinkClick r:id="rId12" action="ppaction://hlinksldjump"/>
          </p:cNvPr>
          <p:cNvSpPr>
            <a:spLocks/>
          </p:cNvSpPr>
          <p:nvPr/>
        </p:nvSpPr>
        <p:spPr>
          <a:xfrm>
            <a:off x="2735928" y="274486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sz="1400" b="1" dirty="0"/>
          </a:p>
        </p:txBody>
      </p:sp>
      <p:sp>
        <p:nvSpPr>
          <p:cNvPr id="22" name="Rectangle 21">
            <a:hlinkClick r:id="rId13" action="ppaction://hlinksldjump"/>
          </p:cNvPr>
          <p:cNvSpPr>
            <a:spLocks/>
          </p:cNvSpPr>
          <p:nvPr/>
        </p:nvSpPr>
        <p:spPr>
          <a:xfrm>
            <a:off x="2735928" y="335687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sz="1400" b="1" dirty="0"/>
          </a:p>
        </p:txBody>
      </p:sp>
      <p:sp>
        <p:nvSpPr>
          <p:cNvPr id="23" name="Rectangle 22">
            <a:hlinkClick r:id="rId14" action="ppaction://hlinksldjump"/>
          </p:cNvPr>
          <p:cNvSpPr>
            <a:spLocks/>
          </p:cNvSpPr>
          <p:nvPr/>
        </p:nvSpPr>
        <p:spPr>
          <a:xfrm>
            <a:off x="2735928" y="3969000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sz="1400" b="1" dirty="0"/>
          </a:p>
        </p:txBody>
      </p:sp>
      <p:sp>
        <p:nvSpPr>
          <p:cNvPr id="24" name="Rectangle 23">
            <a:hlinkClick r:id="rId15" action="ppaction://hlinksldjump"/>
          </p:cNvPr>
          <p:cNvSpPr>
            <a:spLocks/>
          </p:cNvSpPr>
          <p:nvPr/>
        </p:nvSpPr>
        <p:spPr>
          <a:xfrm>
            <a:off x="2735928" y="45810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(ii) </a:t>
            </a:r>
            <a:r>
              <a:rPr lang="en-GB" sz="1600" b="1" dirty="0" smtClean="0"/>
              <a:t>[C only]</a:t>
            </a:r>
            <a:endParaRPr lang="en-GB" sz="1200" b="1" dirty="0"/>
          </a:p>
        </p:txBody>
      </p:sp>
      <p:sp>
        <p:nvSpPr>
          <p:cNvPr id="25" name="Rectangle 24">
            <a:hlinkClick r:id="rId16" action="ppaction://hlinksldjump"/>
          </p:cNvPr>
          <p:cNvSpPr>
            <a:spLocks/>
          </p:cNvSpPr>
          <p:nvPr/>
        </p:nvSpPr>
        <p:spPr>
          <a:xfrm>
            <a:off x="2735928" y="51931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sz="1200" b="1" dirty="0"/>
          </a:p>
        </p:txBody>
      </p:sp>
      <p:sp>
        <p:nvSpPr>
          <p:cNvPr id="26" name="Rectangle 25">
            <a:hlinkClick r:id="rId17" action="ppaction://hlinksldjump"/>
          </p:cNvPr>
          <p:cNvSpPr>
            <a:spLocks/>
          </p:cNvSpPr>
          <p:nvPr/>
        </p:nvSpPr>
        <p:spPr>
          <a:xfrm>
            <a:off x="3995936" y="15206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</a:t>
            </a:r>
            <a:endParaRPr lang="en-GB" sz="1200" b="1" dirty="0"/>
          </a:p>
        </p:txBody>
      </p:sp>
      <p:sp>
        <p:nvSpPr>
          <p:cNvPr id="27" name="Rectangle 26">
            <a:hlinkClick r:id="rId18" action="ppaction://hlinksldjump"/>
          </p:cNvPr>
          <p:cNvSpPr>
            <a:spLocks/>
          </p:cNvSpPr>
          <p:nvPr/>
        </p:nvSpPr>
        <p:spPr>
          <a:xfrm>
            <a:off x="3995936" y="21327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sz="1200" b="1" dirty="0"/>
          </a:p>
        </p:txBody>
      </p:sp>
      <p:sp>
        <p:nvSpPr>
          <p:cNvPr id="28" name="Rectangle 27">
            <a:hlinkClick r:id="rId19" action="ppaction://hlinksldjump"/>
          </p:cNvPr>
          <p:cNvSpPr>
            <a:spLocks/>
          </p:cNvSpPr>
          <p:nvPr/>
        </p:nvSpPr>
        <p:spPr>
          <a:xfrm>
            <a:off x="3995672" y="274486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</a:t>
            </a:r>
            <a:endParaRPr lang="en-GB" sz="1200" b="1" dirty="0"/>
          </a:p>
        </p:txBody>
      </p:sp>
      <p:sp>
        <p:nvSpPr>
          <p:cNvPr id="29" name="Rectangle 28">
            <a:hlinkClick r:id="rId20" action="ppaction://hlinksldjump"/>
          </p:cNvPr>
          <p:cNvSpPr>
            <a:spLocks/>
          </p:cNvSpPr>
          <p:nvPr/>
        </p:nvSpPr>
        <p:spPr>
          <a:xfrm>
            <a:off x="3995672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sz="1200" b="1" dirty="0"/>
          </a:p>
        </p:txBody>
      </p:sp>
      <p:sp>
        <p:nvSpPr>
          <p:cNvPr id="30" name="Rectangle 29">
            <a:hlinkClick r:id="rId21" action="ppaction://hlinksldjump"/>
          </p:cNvPr>
          <p:cNvSpPr>
            <a:spLocks/>
          </p:cNvSpPr>
          <p:nvPr/>
        </p:nvSpPr>
        <p:spPr>
          <a:xfrm>
            <a:off x="3995672" y="3969000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sz="1200" b="1" dirty="0"/>
          </a:p>
        </p:txBody>
      </p:sp>
      <p:sp>
        <p:nvSpPr>
          <p:cNvPr id="31" name="Rectangle 30">
            <a:hlinkClick r:id="rId22" action="ppaction://hlinksldjump"/>
          </p:cNvPr>
          <p:cNvSpPr>
            <a:spLocks/>
          </p:cNvSpPr>
          <p:nvPr/>
        </p:nvSpPr>
        <p:spPr>
          <a:xfrm>
            <a:off x="3995672" y="458112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sz="1200" b="1" dirty="0"/>
          </a:p>
        </p:txBody>
      </p:sp>
      <p:sp>
        <p:nvSpPr>
          <p:cNvPr id="32" name="Rectangle 31">
            <a:hlinkClick r:id="rId23" action="ppaction://hlinksldjump"/>
          </p:cNvPr>
          <p:cNvSpPr>
            <a:spLocks/>
          </p:cNvSpPr>
          <p:nvPr/>
        </p:nvSpPr>
        <p:spPr>
          <a:xfrm>
            <a:off x="3995672" y="51931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sz="1200" b="1" dirty="0"/>
          </a:p>
        </p:txBody>
      </p:sp>
      <p:sp>
        <p:nvSpPr>
          <p:cNvPr id="33" name="Rectangle 32">
            <a:hlinkClick r:id="rId24" action="ppaction://hlinksldjump"/>
          </p:cNvPr>
          <p:cNvSpPr>
            <a:spLocks/>
          </p:cNvSpPr>
          <p:nvPr/>
        </p:nvSpPr>
        <p:spPr>
          <a:xfrm>
            <a:off x="5256208" y="15206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sz="1200" b="1" dirty="0"/>
          </a:p>
        </p:txBody>
      </p:sp>
      <p:sp>
        <p:nvSpPr>
          <p:cNvPr id="34" name="Rectangle 33">
            <a:hlinkClick r:id="rId25" action="ppaction://hlinksldjump"/>
          </p:cNvPr>
          <p:cNvSpPr>
            <a:spLocks/>
          </p:cNvSpPr>
          <p:nvPr/>
        </p:nvSpPr>
        <p:spPr>
          <a:xfrm>
            <a:off x="5268488" y="21327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sz="1200" b="1" dirty="0"/>
          </a:p>
        </p:txBody>
      </p:sp>
      <p:sp>
        <p:nvSpPr>
          <p:cNvPr id="35" name="Rectangle 34">
            <a:hlinkClick r:id="rId26" action="ppaction://hlinksldjump"/>
          </p:cNvPr>
          <p:cNvSpPr>
            <a:spLocks/>
          </p:cNvSpPr>
          <p:nvPr/>
        </p:nvSpPr>
        <p:spPr>
          <a:xfrm>
            <a:off x="5268488" y="274486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sz="1200" b="1" dirty="0"/>
          </a:p>
        </p:txBody>
      </p:sp>
      <p:sp>
        <p:nvSpPr>
          <p:cNvPr id="36" name="Rectangle 35">
            <a:hlinkClick r:id="rId27" action="ppaction://hlinksldjump"/>
          </p:cNvPr>
          <p:cNvSpPr>
            <a:spLocks/>
          </p:cNvSpPr>
          <p:nvPr/>
        </p:nvSpPr>
        <p:spPr>
          <a:xfrm>
            <a:off x="5268488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(a only)</a:t>
            </a:r>
            <a:endParaRPr lang="en-GB" sz="1200" b="1" dirty="0"/>
          </a:p>
        </p:txBody>
      </p:sp>
      <p:sp>
        <p:nvSpPr>
          <p:cNvPr id="37" name="Rectangle 36">
            <a:hlinkClick r:id="rId28" action="ppaction://hlinksldjump"/>
          </p:cNvPr>
          <p:cNvSpPr>
            <a:spLocks/>
          </p:cNvSpPr>
          <p:nvPr/>
        </p:nvSpPr>
        <p:spPr>
          <a:xfrm>
            <a:off x="5268488" y="3969120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  <a:endParaRPr lang="en-GB" sz="1200" b="1" dirty="0"/>
          </a:p>
        </p:txBody>
      </p:sp>
      <p:sp>
        <p:nvSpPr>
          <p:cNvPr id="38" name="Rectangle 37">
            <a:hlinkClick r:id="rId29" action="ppaction://hlinksldjump"/>
          </p:cNvPr>
          <p:cNvSpPr>
            <a:spLocks/>
          </p:cNvSpPr>
          <p:nvPr/>
        </p:nvSpPr>
        <p:spPr>
          <a:xfrm>
            <a:off x="5268488" y="458112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sz="1200" b="1" dirty="0"/>
          </a:p>
        </p:txBody>
      </p:sp>
      <p:sp>
        <p:nvSpPr>
          <p:cNvPr id="39" name="Rectangle 38">
            <a:hlinkClick r:id="rId30" action="ppaction://hlinksldjump"/>
          </p:cNvPr>
          <p:cNvSpPr>
            <a:spLocks/>
          </p:cNvSpPr>
          <p:nvPr/>
        </p:nvSpPr>
        <p:spPr>
          <a:xfrm>
            <a:off x="5268488" y="51932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  <a:endParaRPr lang="en-GB" sz="1200" b="1" dirty="0"/>
          </a:p>
        </p:txBody>
      </p:sp>
      <p:sp>
        <p:nvSpPr>
          <p:cNvPr id="40" name="Rectangle 39">
            <a:hlinkClick r:id="rId31" action="ppaction://hlinksldjump"/>
          </p:cNvPr>
          <p:cNvSpPr>
            <a:spLocks/>
          </p:cNvSpPr>
          <p:nvPr/>
        </p:nvSpPr>
        <p:spPr>
          <a:xfrm>
            <a:off x="6516712" y="1520608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sz="1200" b="1" dirty="0"/>
          </a:p>
        </p:txBody>
      </p:sp>
      <p:sp>
        <p:nvSpPr>
          <p:cNvPr id="41" name="Rectangle 40">
            <a:hlinkClick r:id="rId32" action="ppaction://hlinksldjump"/>
          </p:cNvPr>
          <p:cNvSpPr>
            <a:spLocks/>
          </p:cNvSpPr>
          <p:nvPr/>
        </p:nvSpPr>
        <p:spPr>
          <a:xfrm>
            <a:off x="6516216" y="213273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sz="1200" b="1" dirty="0"/>
          </a:p>
        </p:txBody>
      </p:sp>
      <p:sp>
        <p:nvSpPr>
          <p:cNvPr id="42" name="Rectangle 41">
            <a:hlinkClick r:id="rId33" action="ppaction://hlinksldjump"/>
          </p:cNvPr>
          <p:cNvSpPr>
            <a:spLocks/>
          </p:cNvSpPr>
          <p:nvPr/>
        </p:nvSpPr>
        <p:spPr>
          <a:xfrm>
            <a:off x="6516216" y="274474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sz="1200" b="1" dirty="0"/>
          </a:p>
        </p:txBody>
      </p:sp>
      <p:sp>
        <p:nvSpPr>
          <p:cNvPr id="43" name="Rectangle 42">
            <a:hlinkClick r:id="rId34" action="ppaction://hlinksldjump"/>
          </p:cNvPr>
          <p:cNvSpPr>
            <a:spLocks/>
          </p:cNvSpPr>
          <p:nvPr/>
        </p:nvSpPr>
        <p:spPr>
          <a:xfrm>
            <a:off x="6516480" y="335687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915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196752"/>
            <a:ext cx="8784974" cy="38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5110"/>
            <a:ext cx="8640960" cy="42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9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052736"/>
            <a:ext cx="864096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3933056"/>
            <a:ext cx="8640960" cy="110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284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178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130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2276872"/>
            <a:ext cx="8640960" cy="1309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9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5078"/>
            <a:ext cx="7200800" cy="61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9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25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844824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3356992"/>
            <a:ext cx="8640960" cy="995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359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37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29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556792"/>
            <a:ext cx="8640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2780928"/>
            <a:ext cx="8640960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3573016"/>
            <a:ext cx="8640960" cy="94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452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9174"/>
            <a:ext cx="8352928" cy="3526130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3541"/>
            <a:ext cx="4464496" cy="2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1269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412776"/>
            <a:ext cx="8640960" cy="215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6440" y="593087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1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3177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836712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2636912"/>
            <a:ext cx="849694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4005064"/>
            <a:ext cx="8496944" cy="1149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888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7791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0" y="692696"/>
            <a:ext cx="8640960" cy="4779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866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6624736" cy="4049858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488" y="368362"/>
            <a:ext cx="6341024" cy="19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8064896" cy="4309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68" y="4509120"/>
            <a:ext cx="7241916" cy="1805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177344"/>
            <a:ext cx="8064896" cy="134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9939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39552" y="1520444"/>
            <a:ext cx="8064896" cy="126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39552" y="2780928"/>
            <a:ext cx="8064896" cy="46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39552" y="3248636"/>
            <a:ext cx="8064896" cy="1249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197768" y="4509120"/>
            <a:ext cx="7241916" cy="1805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7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813478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251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908720"/>
            <a:ext cx="8496942" cy="120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9" y="2118518"/>
            <a:ext cx="8496942" cy="3065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4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49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649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620688"/>
            <a:ext cx="8496942" cy="72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9" y="1349348"/>
            <a:ext cx="8496942" cy="1359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2708920"/>
            <a:ext cx="8496942" cy="12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9" y="3956670"/>
            <a:ext cx="8496942" cy="131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78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412776"/>
            <a:ext cx="8352926" cy="27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908720"/>
            <a:ext cx="8496940" cy="4042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908720"/>
            <a:ext cx="8496942" cy="646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9" y="1556792"/>
            <a:ext cx="8496942" cy="3392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7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32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344816" cy="26421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9592" y="3429000"/>
            <a:ext cx="7344816" cy="625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99592" y="2492896"/>
            <a:ext cx="73448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99592" y="1412776"/>
            <a:ext cx="73448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70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752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908720"/>
            <a:ext cx="8496942" cy="89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9" y="1803456"/>
            <a:ext cx="8496942" cy="104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2852936"/>
            <a:ext cx="8496942" cy="180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76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00808"/>
            <a:ext cx="8640960" cy="22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908720"/>
            <a:ext cx="8496940" cy="3684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9" y="908720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9" y="1628800"/>
            <a:ext cx="849694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780928"/>
            <a:ext cx="8496942" cy="1812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44816" cy="36724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99591" y="3140968"/>
            <a:ext cx="734481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1" y="908720"/>
            <a:ext cx="7344817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903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39124"/>
            <a:ext cx="7632848" cy="4326180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22756"/>
            <a:ext cx="4464496" cy="18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290"/>
            <a:ext cx="8496944" cy="5679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2924944"/>
            <a:ext cx="8496943" cy="101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836712"/>
            <a:ext cx="84969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6" y="404290"/>
            <a:ext cx="8496945" cy="432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6" y="3940316"/>
            <a:ext cx="8496945" cy="2143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0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6" y="2403342"/>
            <a:ext cx="7596168" cy="376196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94374"/>
            <a:ext cx="4032448" cy="22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548680"/>
            <a:ext cx="8496946" cy="487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933056"/>
            <a:ext cx="8496943" cy="148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070434"/>
            <a:ext cx="8496944" cy="187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6" y="404290"/>
            <a:ext cx="8496945" cy="68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3526" y="2945980"/>
            <a:ext cx="8496945" cy="98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551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841544"/>
            <a:ext cx="6748464" cy="4747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97769" y="841544"/>
            <a:ext cx="6748464" cy="474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2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71" y="1265739"/>
            <a:ext cx="6618458" cy="1381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36912"/>
            <a:ext cx="6624736" cy="1312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259632" y="1265739"/>
            <a:ext cx="6621597" cy="2683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1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29830"/>
            <a:ext cx="7200800" cy="438354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85020"/>
            <a:ext cx="5760640" cy="21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12776"/>
            <a:ext cx="8496944" cy="22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268760"/>
            <a:ext cx="8496948" cy="3228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1245146"/>
            <a:ext cx="8496945" cy="8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3526" y="2059658"/>
            <a:ext cx="8496945" cy="246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772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32266"/>
            <a:ext cx="8208912" cy="2945006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9481"/>
            <a:ext cx="4320480" cy="28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8760"/>
            <a:ext cx="8496946" cy="3601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1245146"/>
            <a:ext cx="8496945" cy="137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3526" y="2622994"/>
            <a:ext cx="8496945" cy="2247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958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496944" cy="35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260648"/>
            <a:ext cx="8496948" cy="5906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260648"/>
            <a:ext cx="8496945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6" y="2492896"/>
            <a:ext cx="8496945" cy="367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6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27250"/>
            <a:ext cx="8352928" cy="4338054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462" y="44622"/>
            <a:ext cx="3395076" cy="17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124744"/>
            <a:ext cx="8496948" cy="3735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1124744"/>
            <a:ext cx="8496945" cy="373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548680"/>
            <a:ext cx="8496948" cy="4488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486980"/>
            <a:ext cx="8496945" cy="4549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9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700808"/>
            <a:ext cx="8352926" cy="13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861048"/>
            <a:ext cx="8640958" cy="1202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470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2348880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369333"/>
            <a:ext cx="8640960" cy="197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3861048"/>
            <a:ext cx="8640960" cy="120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594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772816"/>
            <a:ext cx="8496948" cy="2118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1772816"/>
            <a:ext cx="8496945" cy="211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12776"/>
            <a:ext cx="8640960" cy="28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332656"/>
            <a:ext cx="8496948" cy="5237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332656"/>
            <a:ext cx="8496945" cy="5237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9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484784"/>
            <a:ext cx="8496948" cy="2699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1484784"/>
            <a:ext cx="8496945" cy="269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2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144202"/>
            <a:ext cx="7920878" cy="402110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217" y="49040"/>
            <a:ext cx="3539566" cy="20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692696"/>
            <a:ext cx="8496948" cy="4601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6" y="2996952"/>
            <a:ext cx="8496945" cy="229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6" y="692696"/>
            <a:ext cx="8496945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83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984"/>
            <a:ext cx="7344816" cy="3816320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36146"/>
            <a:ext cx="3600400" cy="22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908720"/>
            <a:ext cx="8496948" cy="380692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6" y="908720"/>
            <a:ext cx="8496945" cy="3806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4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24744"/>
            <a:ext cx="8496946" cy="328894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6" y="1124744"/>
            <a:ext cx="8496945" cy="328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836712"/>
            <a:ext cx="8208910" cy="39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08176"/>
            <a:ext cx="8640958" cy="3516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2299303"/>
            <a:ext cx="8640960" cy="2425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1163553"/>
            <a:ext cx="8640960" cy="113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9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404664"/>
            <a:ext cx="8496948" cy="563196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6" y="4365104"/>
            <a:ext cx="8496945" cy="167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6" y="369332"/>
            <a:ext cx="8496945" cy="3995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6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861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50072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6" y="594474"/>
            <a:ext cx="8352927" cy="168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276872"/>
            <a:ext cx="835292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6" y="4077072"/>
            <a:ext cx="835292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95536" y="5013176"/>
            <a:ext cx="8352927" cy="640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3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8126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6" y="1916832"/>
            <a:ext cx="8352927" cy="18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2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692696"/>
            <a:ext cx="8064896" cy="44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624"/>
            <a:ext cx="8352928" cy="56642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44624"/>
            <a:ext cx="8352927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4005064"/>
            <a:ext cx="8352927" cy="172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3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60552"/>
            <a:ext cx="8208912" cy="51286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7545" y="460552"/>
            <a:ext cx="8208912" cy="51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1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3501008"/>
            <a:ext cx="6624734" cy="32555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1" y="116632"/>
            <a:ext cx="4320478" cy="32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39163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124744"/>
            <a:ext cx="8352927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6" y="3068959"/>
            <a:ext cx="8352927" cy="1338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5536" y="4409248"/>
            <a:ext cx="8352927" cy="629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552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628800"/>
            <a:ext cx="8352928" cy="16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6982"/>
            <a:ext cx="8352928" cy="590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3751391"/>
            <a:ext cx="8352928" cy="255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67544" y="369332"/>
            <a:ext cx="8352928" cy="338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6560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72816"/>
            <a:ext cx="8352926" cy="13322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1772816"/>
            <a:ext cx="8352927" cy="1332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8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80728"/>
            <a:ext cx="8640958" cy="31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764704"/>
            <a:ext cx="8352930" cy="44496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764704"/>
            <a:ext cx="835292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4" y="2420888"/>
            <a:ext cx="8352929" cy="279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435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43176"/>
            <a:ext cx="6624736" cy="42981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44624"/>
            <a:ext cx="4032448" cy="23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6672"/>
            <a:ext cx="8352930" cy="5506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6" y="476672"/>
            <a:ext cx="835292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4" y="980728"/>
            <a:ext cx="8352929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95534" y="2996952"/>
            <a:ext cx="8352929" cy="2986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4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65798"/>
            <a:ext cx="7488832" cy="36995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168646"/>
            <a:ext cx="4752528" cy="21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980728"/>
            <a:ext cx="8352932" cy="38697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6" y="980728"/>
            <a:ext cx="8352927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4" y="3212976"/>
            <a:ext cx="8352929" cy="163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8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08912" cy="59156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6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92488"/>
            <a:ext cx="6867094" cy="66730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38453" y="92488"/>
            <a:ext cx="6867094" cy="3552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38453" y="3645024"/>
            <a:ext cx="6867094" cy="312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776864" cy="56783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8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2806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30" y="1484784"/>
            <a:ext cx="8496942" cy="22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5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0744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974398"/>
            <a:ext cx="8496944" cy="408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1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850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558338"/>
            <a:ext cx="8496944" cy="2510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3068960"/>
            <a:ext cx="8496944" cy="2402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4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47754"/>
            <a:ext cx="7200800" cy="41895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153172"/>
            <a:ext cx="3456384" cy="18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6777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659156"/>
            <a:ext cx="8496944" cy="1185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844824"/>
            <a:ext cx="8496944" cy="3525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596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8962</TotalTime>
  <Words>447</Words>
  <Application>Microsoft Office PowerPoint</Application>
  <PresentationFormat>On-screen Show (4:3)</PresentationFormat>
  <Paragraphs>245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2020-10-30T20:43:17Z</dcterms:modified>
</cp:coreProperties>
</file>