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1" r:id="rId3"/>
    <p:sldId id="272" r:id="rId4"/>
    <p:sldId id="273" r:id="rId5"/>
    <p:sldId id="269" r:id="rId6"/>
    <p:sldId id="262" r:id="rId7"/>
    <p:sldId id="263" r:id="rId8"/>
    <p:sldId id="264" r:id="rId9"/>
    <p:sldId id="274" r:id="rId10"/>
    <p:sldId id="265" r:id="rId11"/>
    <p:sldId id="266" r:id="rId12"/>
    <p:sldId id="275" r:id="rId13"/>
    <p:sldId id="276" r:id="rId14"/>
    <p:sldId id="277" r:id="rId15"/>
    <p:sldId id="267" r:id="rId16"/>
    <p:sldId id="270" r:id="rId17"/>
    <p:sldId id="268" r:id="rId18"/>
    <p:sldId id="278" r:id="rId19"/>
    <p:sldId id="279" r:id="rId20"/>
    <p:sldId id="280" r:id="rId21"/>
    <p:sldId id="256" r:id="rId22"/>
    <p:sldId id="257" r:id="rId23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33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07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95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2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98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01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39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85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09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51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29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4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71098-9139-4BA9-9F1B-1E5691D62A8F}" type="datetimeFigureOut">
              <a:rPr lang="en-GB" smtClean="0"/>
              <a:t>20/09/2019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C8EEF-E171-428E-AD5F-1F8879959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91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 each scenario, place the cards on the correct side of the = </a:t>
            </a:r>
            <a:r>
              <a:rPr lang="en-GB" dirty="0" smtClean="0"/>
              <a:t>sign, where all the changes are positive amounts of energy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01329" y="3541802"/>
            <a:ext cx="1903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0843" y="2269300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0245" y="4557465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23495" y="2412889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216" y="3736328"/>
            <a:ext cx="1349065" cy="190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85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91" y="3027591"/>
            <a:ext cx="1823368" cy="9116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910031"/>
            <a:ext cx="3241431" cy="118486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Car moving downhill</a:t>
            </a:r>
          </a:p>
          <a:p>
            <a:r>
              <a:rPr lang="en-GB" dirty="0" smtClean="0"/>
              <a:t>Decreasing in speed</a:t>
            </a:r>
            <a:endParaRPr lang="en-GB" dirty="0"/>
          </a:p>
        </p:txBody>
      </p:sp>
      <p:sp>
        <p:nvSpPr>
          <p:cNvPr id="13" name="Isosceles Triangle 12"/>
          <p:cNvSpPr/>
          <p:nvPr/>
        </p:nvSpPr>
        <p:spPr>
          <a:xfrm>
            <a:off x="4839286" y="900333"/>
            <a:ext cx="6190570" cy="3075146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 rot="1567490">
            <a:off x="9351743" y="2283009"/>
            <a:ext cx="2033171" cy="1383354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 rot="1585327">
            <a:off x="4833695" y="148739"/>
            <a:ext cx="2471338" cy="1383354"/>
            <a:chOff x="4949486" y="365125"/>
            <a:chExt cx="2471338" cy="1383354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10" t="11261" r="15877" b="10586"/>
            <a:stretch/>
          </p:blipFill>
          <p:spPr>
            <a:xfrm>
              <a:off x="5387653" y="365125"/>
              <a:ext cx="2033171" cy="1383354"/>
            </a:xfrm>
            <a:prstGeom prst="rect">
              <a:avLst/>
            </a:prstGeom>
            <a:effectLst>
              <a:outerShdw blurRad="457200" dist="381000" dir="9600000" algn="ctr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17" name="Straight Connector 16"/>
            <p:cNvCxnSpPr/>
            <p:nvPr/>
          </p:nvCxnSpPr>
          <p:spPr>
            <a:xfrm flipH="1">
              <a:off x="5176911" y="79731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090157" y="935648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033888" y="107632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991688" y="1217005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949486" y="1357681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4833786" y="5671698"/>
            <a:ext cx="1903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66430" y="4135739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38621" y="416267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22806" y="5604981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67" y="5216440"/>
            <a:ext cx="1349065" cy="190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1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03704E-6 L 8.33333E-7 -7.03704E-6 C 0.00469 -0.00464 0.00899 -0.01042 0.01407 -0.01389 C 0.01524 -0.01482 0.03399 -0.01945 0.03438 -0.01945 C 0.03698 -0.0213 0.03946 -0.02362 0.04219 -0.02501 C 0.05104 -0.03033 0.04649 -0.02477 0.05625 -0.03334 C 0.05795 -0.03496 0.05925 -0.03751 0.06094 -0.03889 C 0.07435 -0.05093 0.06341 -0.03843 0.075 -0.05001 C 0.07657 -0.05186 0.07787 -0.0544 0.07969 -0.05556 C 0.08425 -0.05903 0.08933 -0.06019 0.09375 -0.06389 C 0.10183 -0.0713 0.09766 -0.06852 0.10625 -0.07223 C 0.10938 -0.07593 0.11211 -0.08079 0.11563 -0.08334 C 0.11797 -0.08542 0.12084 -0.08519 0.12344 -0.08612 C 0.12552 -0.08704 0.12761 -0.08797 0.12969 -0.08889 C 0.13229 -0.0926 0.13451 -0.09723 0.1375 -0.10001 C 0.14831 -0.11065 0.14427 -0.10024 0.15157 -0.11112 C 0.15378 -0.11459 0.15547 -0.11899 0.15782 -0.12223 C 0.15925 -0.12454 0.16107 -0.1257 0.1625 -0.12778 C 0.1642 -0.13033 0.16537 -0.13403 0.16719 -0.13612 C 0.16901 -0.13866 0.17149 -0.13936 0.17344 -0.14167 C 0.17513 -0.14399 0.17643 -0.14769 0.17813 -0.15001 C 0.17956 -0.15232 0.18125 -0.15371 0.18282 -0.15556 C 0.18334 -0.15834 0.1836 -0.16135 0.18438 -0.16389 C 0.18516 -0.1669 0.18867 -0.16968 0.1875 -0.17223 C 0.18542 -0.17686 0.18125 -0.17639 0.17813 -0.17778 L 0.15313 -0.18889 C 0.14896 -0.19075 0.14492 -0.19399 0.14063 -0.19445 C 0.13464 -0.19561 0.11615 -0.19839 0.10938 -0.20001 C 0.10352 -0.20163 0.09792 -0.20464 0.09219 -0.20556 C 0.08282 -0.20741 0.07344 -0.20741 0.06407 -0.20834 L 0.05313 -0.21112 C 0.04896 -0.21227 0.04466 -0.21204 0.04063 -0.21389 C 0.0388 -0.21482 0.03763 -0.21852 0.03594 -0.21945 C 0.03295 -0.2213 0.02956 -0.22107 0.02657 -0.22223 C 0.02331 -0.22385 0.02018 -0.2257 0.01719 -0.22778 C 0.01498 -0.2294 0.01315 -0.23241 0.01094 -0.23334 C 0.00677 -0.23519 0.00261 -0.23519 -0.00156 -0.23612 C -0.00364 -0.23797 -0.0056 -0.24098 -0.00781 -0.24167 C -0.01406 -0.24376 -0.02044 -0.24329 -0.02656 -0.24445 C -0.02877 -0.24514 -0.03073 -0.2463 -0.03281 -0.24723 C -0.05312 -0.2463 -0.07357 -0.247 -0.09375 -0.24445 C -0.09661 -0.24422 -0.09896 -0.24051 -0.10156 -0.23889 C -0.10364 -0.23774 -0.10573 -0.23704 -0.10781 -0.23612 C -0.11419 -0.22871 -0.11328 -0.2294 -0.12187 -0.22223 C -0.12448 -0.22038 -0.12721 -0.21899 -0.12968 -0.21667 C -0.13138 -0.21528 -0.13307 -0.21343 -0.13437 -0.21112 C -0.1457 -0.19306 -0.14479 -0.19422 -0.15156 -0.17778 C -0.15312 -0.16968 -0.1556 -0.15834 -0.15468 -0.15001 C -0.15429 -0.14561 -0.15195 -0.14237 -0.15 -0.13889 C -0.14557 -0.13102 -0.14245 -0.13264 -0.13593 -0.13056 C -0.13333 -0.12987 -0.13073 -0.12894 -0.12812 -0.12778 C -0.12448 -0.12616 -0.12096 -0.12362 -0.11718 -0.12223 C -0.10586 -0.11852 -0.0763 -0.11737 -0.07031 -0.11667 L 0.4625 -0.11945 C 0.46407 -0.11968 0.4655 -0.12176 0.46719 -0.12223 C 0.47357 -0.12477 0.47813 -0.12477 0.48438 -0.12778 C 0.4875 -0.1294 0.4905 -0.13241 0.49375 -0.13334 C 0.49883 -0.13519 0.50417 -0.13519 0.50938 -0.13612 C 0.51498 -0.13959 0.52396 -0.14514 0.52969 -0.14723 C 0.53321 -0.14862 0.53698 -0.14908 0.54063 -0.15001 C 0.54532 -0.15278 0.54987 -0.15626 0.55469 -0.15834 C 0.56836 -0.16459 0.55443 -0.15811 0.56563 -0.16389 C 0.56927 -0.16598 0.57292 -0.16737 0.57657 -0.16945 C 0.57917 -0.17107 0.58177 -0.17315 0.58438 -0.17501 C 0.58177 -0.17686 0.57917 -0.17917 0.57657 -0.18056 C 0.57005 -0.18403 0.5586 -0.18519 0.55313 -0.18612 C 0.55 -0.18889 0.54714 -0.19306 0.54375 -0.19445 C 0.53815 -0.197 0.53229 -0.19653 0.52657 -0.19723 C 0.51771 -0.19839 0.50886 -0.19908 0.5 -0.20001 L 0.29063 -0.19445 C 0.27904 -0.19399 0.26771 -0.19121 0.25625 -0.18889 C 0.25157 -0.18797 0.24675 -0.18751 0.24219 -0.18612 C 0.20703 -0.17593 0.25026 -0.18473 0.2125 -0.17778 C 0.18268 -0.16459 0.21979 -0.17987 0.18282 -0.16945 C 0.17852 -0.16829 0.17448 -0.16551 0.17032 -0.16389 C 0.16667 -0.16274 0.16289 -0.16274 0.15938 -0.16112 C 0.15196 -0.15811 0.14492 -0.15209 0.1375 -0.15001 C 0.13386 -0.14908 0.13021 -0.14839 0.12657 -0.14723 C 0.11315 -0.14329 0.11302 -0.13959 0.09375 -0.13889 L -0.07031 -0.13334 L -0.18437 -0.13612 C -0.18659 -0.13635 -0.18867 -0.13797 -0.19062 -0.13889 C -0.19232 -0.13982 -0.19388 -0.14075 -0.19531 -0.14167 C -0.19804 -0.14352 -0.20052 -0.14607 -0.20312 -0.14723 C -0.20625 -0.14885 -0.20937 -0.14908 -0.2125 -0.15001 C -0.21614 -0.15278 -0.21979 -0.15602 -0.22343 -0.15834 C -0.22552 -0.15973 -0.22773 -0.15973 -0.22968 -0.16112 C -0.23151 -0.16251 -0.23281 -0.16505 -0.23437 -0.16667 C -0.23646 -0.16876 -0.2388 -0.16991 -0.24062 -0.17223 C -0.24453 -0.17709 -0.24596 -0.18241 -0.24843 -0.18889 C -0.24739 -0.19723 -0.24817 -0.20695 -0.24531 -0.21389 C -0.24388 -0.21783 -0.24023 -0.21667 -0.2375 -0.21667 C -0.21771 -0.21667 -0.19791 -0.21482 -0.17812 -0.21389 C -0.17396 -0.21158 -0.17031 -0.21158 -0.17031 -0.20001 C -0.17031 -0.14237 -0.16732 -0.15348 -0.17812 -0.12778 C -0.18216 -0.10695 -0.17708 -0.13102 -0.19062 -0.09445 C -0.19166 -0.09167 -0.19232 -0.08843 -0.19375 -0.08612 C -0.19505 -0.0845 -0.19687 -0.08426 -0.19843 -0.08334 C -0.19323 -0.06922 -0.19648 -0.07454 -0.18281 -0.06667 C -0.13815 -0.04098 -0.15286 -0.04769 -0.11406 -0.03612 C -0.10781 -0.03149 -0.10195 -0.02524 -0.09531 -0.02223 C -0.0888 -0.01945 -0.08177 -0.02061 -0.075 -0.01945 C -0.05911 -0.01714 -0.05872 -0.0169 -0.04375 -0.01389 C -0.03646 -0.01575 -0.02916 -0.01737 -0.02187 -0.01945 C -0.01979 -0.02014 -0.01758 -0.02084 -0.01562 -0.02223 C 0.00651 -0.03982 -0.01771 -0.02477 -0.00312 -0.03334 C 0.0112 -0.05394 -0.00273 -0.03751 0.01875 -0.05001 C 0.02005 -0.05093 0.02943 -0.06389 0.02969 -0.06389 C 0.04492 -0.08334 0.02018 -0.05186 0.04219 -0.07501 C 0.04505 -0.07825 0.0474 -0.08241 0.05 -0.08612 C 0.05209 -0.09352 0.05365 -0.10163 0.05625 -0.10834 C 0.05729 -0.11112 0.05847 -0.11389 0.05938 -0.11667 C 0.06055 -0.1213 0.06146 -0.12593 0.0625 -0.13056 C 0.06094 -0.14815 0.06003 -0.16598 0.05782 -0.18334 C 0.05729 -0.18681 0.05638 -0.19075 0.05469 -0.19167 C 0.04909 -0.19468 0.04323 -0.19352 0.0375 -0.19445 L -0.02031 -0.18612 C -0.02812 -0.18496 -0.02773 -0.18033 -0.03593 -0.17501 C -0.03997 -0.17246 -0.04427 -0.1713 -0.04843 -0.16945 C -0.05052 -0.16575 -0.05234 -0.16158 -0.05468 -0.15834 C -0.05664 -0.15602 -0.05937 -0.15579 -0.06093 -0.15278 C -0.06367 -0.14815 -0.0651 -0.14167 -0.06718 -0.13612 L -0.07031 -0.12778 C -0.06979 -0.11297 -0.07057 -0.09792 -0.06875 -0.08334 C -0.06836 -0.07964 -0.06588 -0.07732 -0.06406 -0.07501 C -0.06067 -0.07084 -0.0569 -0.0676 -0.05312 -0.06389 C -0.05013 -0.06112 -0.04687 -0.0588 -0.04375 -0.05556 C -0.04049 -0.05232 -0.03789 -0.047 -0.03437 -0.04445 C -0.02148 -0.03519 -0.01367 -0.03565 8.33333E-7 -0.03334 C 0.04141 -0.01945 0.03321 -0.01783 0.08282 -0.02501 C 0.08503 -0.02547 0.08698 -0.02871 0.08907 -0.03056 C 0.09011 -0.03334 0.09141 -0.03589 0.09219 -0.03889 C 0.09688 -0.05811 0.09727 -0.072 0.09219 -0.09445 C 0.09141 -0.09815 0.08802 -0.0963 0.08594 -0.09723 C 0.08334 -0.10001 0.08086 -0.10371 0.07813 -0.10556 C 0.07565 -0.10741 0.07292 -0.10834 0.07032 -0.10834 C 0.05573 -0.10834 0.04115 -0.10649 0.02657 -0.10556 C 0.02292 -0.10371 0.01888 -0.10348 0.01563 -0.10001 C 0.01407 -0.09862 0.00977 -0.08195 0.00938 -0.08056 C 0.0099 -0.07501 0.00951 -0.06899 0.01094 -0.06389 C 0.0142 -0.05209 0.01901 -0.05209 0.025 -0.04723 C 0.03347 -0.04028 0.04076 -0.03172 0.05 -0.02778 C 0.05716 -0.02477 0.0875 -0.01852 0.09375 -0.01667 C 0.10157 -0.01436 0.10938 -0.01112 0.11719 -0.00834 C 0.15104 -0.01019 0.1849 -0.00973 0.21875 -0.01389 C 0.2237 -0.01459 0.23672 -0.03959 0.2375 -0.04167 C 0.24518 -0.06459 0.24297 -0.05695 0.25157 -0.09167 C 0.25222 -0.09445 0.25261 -0.09723 0.25313 -0.10001 C 0.25417 -0.10649 0.25521 -0.11297 0.25625 -0.11945 C 0.25521 -0.12778 0.25651 -0.13843 0.25313 -0.14445 C 0.2513 -0.14792 0.24883 -0.13936 0.24688 -0.13612 C 0.24414 -0.13195 0.24167 -0.12686 0.23907 -0.12223 C 0.23737 -0.10139 0.23529 -0.09491 0.24219 -0.07223 C 0.24323 -0.06876 0.24623 -0.06852 0.24844 -0.06667 C 0.25196 -0.06389 0.25573 -0.06135 0.25938 -0.05834 C 0.28138 -0.04005 0.26745 -0.04792 0.2875 -0.03889 C 0.32448 -0.0426 0.36146 -0.04422 0.39844 -0.05001 C 0.40287 -0.05093 0.40677 -0.05579 0.41094 -0.05834 C 0.41407 -0.06042 0.41719 -0.06204 0.42032 -0.06389 C 0.42552 -0.07593 0.43321 -0.08565 0.43594 -0.10001 C 0.43802 -0.11158 0.43659 -0.10602 0.44063 -0.11667 C 0.43959 -0.12871 0.4392 -0.14098 0.4375 -0.15278 C 0.43698 -0.15602 0.43594 -0.15926 0.43438 -0.16112 C 0.43203 -0.16413 0.42904 -0.16459 0.42657 -0.16667 C 0.42383 -0.16922 0.42175 -0.17408 0.41875 -0.17501 C 0.40951 -0.17871 0.39063 -0.18056 0.39063 -0.18056 C 0.38477 -0.1794 0.35925 -0.18056 0.34844 -0.16667 C 0.34662 -0.16459 0.34518 -0.16135 0.34375 -0.15834 C 0.34206 -0.15487 0.34063 -0.15093 0.33907 -0.14723 C 0.34323 -0.12778 0.34649 -0.10788 0.35157 -0.08889 C 0.35235 -0.08589 0.35456 -0.08496 0.35625 -0.08334 C 0.36081 -0.0794 0.36576 -0.07663 0.37032 -0.07223 C 0.39323 -0.0507 0.37175 -0.06135 0.40469 -0.05001 C 0.42188 -0.04422 0.4392 -0.04005 0.45625 -0.03334 C 0.46576 -0.02987 0.48438 -0.01945 0.48438 -0.01945 C 0.50573 -0.02292 0.52696 -0.01297 0.54375 -0.03612 C 0.5461 -0.03936 0.54805 -0.04352 0.55 -0.04723 C 0.55274 -0.05278 0.55521 -0.05834 0.55782 -0.06389 C 0.55925 -0.07964 0.56185 -0.09561 0.55625 -0.11112 C 0.55404 -0.11714 0.54909 -0.1176 0.54532 -0.11945 C 0.5418 -0.1213 0.53789 -0.12084 0.53438 -0.12223 C 0.50287 -0.13473 0.53151 -0.12825 0.5 -0.13334 C 0.4974 -0.13311 0.47774 -0.13565 0.47188 -0.12501 C 0.47071 -0.12315 0.47084 -0.11945 0.47032 -0.11667 C 0.47032 -0.11644 0.47279 -0.09352 0.47344 -0.09167 C 0.47448 -0.08889 0.47643 -0.08774 0.47813 -0.08612 C 0.48425 -0.08033 0.4905 -0.07501 0.49688 -0.06945 C 0.50143 -0.06575 0.50612 -0.06158 0.51094 -0.05834 C 0.51602 -0.0551 0.52136 -0.05255 0.52657 -0.05001 C 0.5461 -0.04075 0.54414 -0.04214 0.56407 -0.03612 C 0.57865 -0.03704 0.59336 -0.03565 0.60782 -0.03889 C 0.60964 -0.03936 0.60951 -0.04514 0.61094 -0.04723 C 0.6138 -0.05163 0.61719 -0.05464 0.62032 -0.05834 C 0.62227 -0.08635 0.62422 -0.10139 0.61875 -0.13334 C 0.61589 -0.15001 0.59414 -0.17107 0.58907 -0.17501 C 0.58008 -0.18241 0.57045 -0.18727 0.56094 -0.19167 C 0.53985 -0.20186 0.52852 -0.20348 0.50782 -0.20834 C 0.49167 -0.20649 0.47526 -0.20741 0.45938 -0.20278 C 0.45261 -0.20093 0.44649 -0.19514 0.44063 -0.18889 C 0.42826 -0.17616 0.425 -0.16968 0.41719 -0.15556 C 0.41667 -0.15001 0.41641 -0.14445 0.41563 -0.13889 C 0.41289 -0.122 0.40651 -0.11251 0.41407 -0.09445 C 0.41654 -0.08866 0.4211 -0.08612 0.425 -0.08334 C 0.42891 -0.08056 0.43334 -0.07964 0.4375 -0.07778 C 0.44948 -0.08149 0.46185 -0.08241 0.47344 -0.08889 C 0.47565 -0.09028 0.4767 -0.09607 0.47657 -0.10001 C 0.47604 -0.11876 0.47878 -0.14167 0.47188 -0.15556 C 0.46237 -0.17501 0.44623 -0.17964 0.43282 -0.18889 C 0.41302 -0.20278 0.40078 -0.20093 0.37969 -0.20278 C 0.34922 -0.19931 0.33399 -0.20834 0.31094 -0.17778 C 0.30326 -0.16783 0.29675 -0.15487 0.29063 -0.14167 C 0.28802 -0.13612 0.28477 -0.13149 0.28282 -0.12501 C 0.27943 -0.11459 0.275 -0.09167 0.275 -0.09167 C 0.27604 -0.08797 0.27578 -0.08172 0.27813 -0.08056 C 0.29362 -0.07431 0.29323 -0.07801 0.29844 -0.09167 C 0.29636 -0.10834 0.29688 -0.12686 0.29219 -0.14167 C 0.28854 -0.15325 0.28164 -0.16112 0.275 -0.16667 C 0.26315 -0.17709 0.25026 -0.18311 0.2375 -0.18889 C 0.23034 -0.19237 0.22292 -0.1926 0.21563 -0.19445 C 0.2099 -0.1963 0.20417 -0.19815 0.19844 -0.20001 C 0.19805 -0.20001 0.15612 -0.20695 0.14219 -0.18889 C 0.13828 -0.18403 0.13464 -0.17848 0.13125 -0.17223 C 0.12943 -0.16899 0.12813 -0.16482 0.12657 -0.16112 C 0.12396 -0.13843 0.12071 -0.12339 0.13594 -0.10001 C 0.1418 -0.09098 0.15157 -0.0963 0.15938 -0.09445 C 0.16927 -0.0963 0.17969 -0.09376 0.18907 -0.10001 C 0.19154 -0.10186 0.1892 -0.11042 0.1875 -0.11389 C 0.1836 -0.12223 0.17852 -0.12825 0.17344 -0.13334 C 0.16107 -0.14607 0.11446 -0.1801 0.10625 -0.18612 C 0.07969 -0.18519 0.05287 -0.18913 0.02657 -0.18334 C 0.01797 -0.18172 0.01055 -0.17153 0.00313 -0.16389 C -0.0082 -0.15301 -0.0207 -0.14399 -0.02968 -0.12778 C -0.05091 -0.09028 -0.04297 -0.10695 -0.05468 -0.08056 C -0.05416 -0.07223 -0.05495 -0.06343 -0.05312 -0.05556 C -0.0526 -0.05301 -0.05013 -0.05325 -0.04843 -0.05278 C -0.04336 -0.05139 -0.03802 -0.05093 -0.03281 -0.05001 C -0.02239 -0.05186 -0.01172 -0.0507 -0.00156 -0.05556 C 0.00196 -0.05741 0.0043 -0.06389 0.00625 -0.06945 C 0.01003 -0.08079 0.01107 -0.09329 0.0125 -0.10556 C 0.01094 -0.11575 0.01094 -0.12732 0.00782 -0.13612 C 0.00287 -0.15024 -0.0039 -0.16181 -0.01093 -0.17223 C -0.02187 -0.18843 -0.03346 -0.19561 -0.04687 -0.20001 C -0.06172 -0.2051 -0.07578 -0.20649 -0.09062 -0.20834 C -0.09739 -0.20556 -0.13203 -0.19329 -0.14375 -0.18056 C -0.147 -0.17732 -0.1487 -0.17061 -0.15156 -0.16667 C -0.15495 -0.16227 -0.15885 -0.15926 -0.1625 -0.15556 C -0.16562 -0.14908 -0.16875 -0.1426 -0.17187 -0.13612 C -0.17343 -0.13334 -0.17552 -0.13126 -0.17656 -0.12778 C -0.17773 -0.12454 -0.17747 -0.12038 -0.17812 -0.11667 C -0.17903 -0.11297 -0.18021 -0.10926 -0.18125 -0.10556 C -0.17487 -0.08843 -0.17786 -0.09352 -0.15937 -0.08056 C -0.10039 -0.03959 -0.1181 -0.04491 -0.08125 -0.03889 C -0.06406 -0.04167 -0.04635 -0.03889 -0.02968 -0.04723 C -0.025 -0.04977 -0.02526 -0.0632 -0.02187 -0.06945 C -0.01836 -0.07639 -0.01354 -0.08056 -0.00937 -0.08612 C -0.00547 -0.10047 -0.00208 -0.10996 8.33333E-7 -0.12501 C 0.00078 -0.13149 0.00104 -0.13797 0.00157 -0.14445 C -0.00052 -0.15926 0.00052 -0.17686 -0.00468 -0.18889 C -0.00924 -0.19977 -0.04726 -0.21274 -0.05 -0.21389 C -0.08541 -0.21019 -0.21797 -0.28426 -0.25781 -0.17778 C -0.25911 -0.17454 -0.25989 -0.17038 -0.26093 -0.16667 C -0.25468 -0.1426 -0.25208 -0.11459 -0.24218 -0.09445 C -0.23906 -0.08797 -0.19127 -0.06019 -0.1875 -0.05834 C -0.15416 -0.04214 -0.12825 -0.03311 -0.09375 -0.02501 C -0.07773 -0.02153 -0.06146 -0.01945 -0.04531 -0.01667 L 0.04844 -0.01945 C 0.05938 -0.02153 0.0694 -0.03149 0.07969 -0.03889 C 0.10547 -0.05811 0.10482 -0.06135 0.12657 -0.09167 C 0.12917 -0.09908 0.13347 -0.10533 0.13438 -0.11389 C 0.13568 -0.12871 0.1349 -0.14399 0.13282 -0.15834 C 0.13216 -0.16297 0.12891 -0.16482 0.12657 -0.16667 C 0.11133 -0.18033 0.11224 -0.17639 0.09688 -0.18334 C 0.08737 -0.18774 0.07813 -0.1926 0.06875 -0.19723 C 0.04688 -0.19445 0.02448 -0.19746 0.00313 -0.18889 C -0.00078 -0.18751 -0.00156 -0.17663 -0.00156 -0.16945 C -0.00156 -0.15093 -0.00169 -0.13079 0.00313 -0.11389 C 0.00625 -0.10278 0.01407 -0.09792 0.02032 -0.09167 C 0.0319 -0.08033 0.04336 -0.06714 0.05625 -0.06112 C 0.09935 -0.04121 0.1875 -0.01389 0.1875 -0.01389 C 0.22813 -0.02038 0.26901 -0.02315 0.30938 -0.03334 C 0.31901 -0.03589 0.33646 -0.05857 0.34532 -0.06667 C 0.35091 -0.072 0.35677 -0.07593 0.3625 -0.08056 C 0.36459 -0.08241 0.36667 -0.08426 0.36875 -0.08612 C 0.37032 -0.08797 0.37188 -0.08982 0.37344 -0.09167 C 0.31706 -0.1132 0.32565 -0.11783 0.25625 -0.09723 C 0.25404 -0.09676 0.25521 -0.08982 0.25469 -0.08612 C 0.25677 -0.08056 0.25742 -0.072 0.26094 -0.06945 C 0.28529 -0.05278 0.3362 -0.0463 0.35938 -0.04167 C 0.37487 -0.04306 0.41992 -0.02732 0.43907 -0.06112 C 0.44102 -0.06482 0.44115 -0.07038 0.44219 -0.07501 C 0.44167 -0.08241 0.44232 -0.09051 0.44063 -0.09723 C 0.43828 -0.10649 0.41862 -0.12964 0.41719 -0.13056 C 0.38334 -0.1544 0.34974 -0.18149 0.31407 -0.19445 C 0.21784 -0.22964 0.28672 -0.20649 0.17969 -0.23612 C 0.16393 -0.24051 0.14844 -0.24538 0.13282 -0.25001 C 0.11563 -0.24815 0.09831 -0.24815 0.08125 -0.24445 C 0.02188 -0.23241 0.08164 -0.23241 0.02032 -0.22778 C 0.01732 -0.22778 -0.11705 -0.22292 -0.16875 -0.21667 C -0.17461 -0.21621 -0.18021 -0.21482 -0.18593 -0.21389 C -0.18906 -0.21227 -0.19987 -0.20602 -0.20312 -0.20278 C -0.20547 -0.2007 -0.20716 -0.197 -0.20937 -0.19445 C -0.21237 -0.19144 -0.21562 -0.18889 -0.21875 -0.18612 C -0.21979 -0.18056 -0.22187 -0.17547 -0.22187 -0.16945 C -0.22187 -0.15278 -0.22161 -0.13565 -0.21875 -0.11945 C -0.21784 -0.11389 -0.21393 -0.11135 -0.21093 -0.10834 C -0.19922 -0.09653 -0.18867 -0.0926 -0.175 -0.08889 C -0.16836 -0.08727 -0.16146 -0.08704 -0.15468 -0.08612 C -0.11927 -0.07269 -0.12825 -0.07362 -0.07656 -0.07501 C -0.02968 -0.07639 0.01719 -0.08056 0.06407 -0.08334 C 0.06641 -0.10024 0.06784 -0.10325 0.06094 -0.12501 C 0.05938 -0.12987 0.05586 -0.13126 0.05313 -0.13334 C 0.04388 -0.14051 0.03477 -0.14908 0.025 -0.15278 C 0.01446 -0.15695 0.01016 -0.1595 8.33333E-7 -0.16112 C -0.01198 -0.16343 -0.03593 -0.16667 -0.03593 -0.16667 C -0.03854 -0.1676 -0.04114 -0.16945 -0.04375 -0.16945 C -0.05169 -0.16945 -0.0595 -0.16806 -0.06718 -0.16667 C -0.07044 -0.16621 -0.07343 -0.16482 -0.07656 -0.16389 C -0.08021 -0.16297 -0.08385 -0.16204 -0.0875 -0.16112 C -0.09062 -0.15926 -0.09375 -0.15718 -0.09687 -0.15556 C -0.1 -0.1544 -0.10312 -0.15371 -0.10625 -0.15278 C -0.11107 -0.15163 -0.12161 -0.14931 -0.12656 -0.14723 C -0.13763 -0.14306 -0.13867 -0.14214 -0.14843 -0.13612 L -0.15312 -0.13334 C -0.15468 -0.13241 -0.15625 -0.13056 -0.15781 -0.13056 L -0.16562 -0.13056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469 0.00278 -0.0099 0.0037 -0.01407 0.00833 C -0.01602 0.01018 -0.02019 0.02407 -0.02188 0.02778 C -0.03125 0.04745 -0.02188 0.02199 -0.03282 0.05 C -0.03907 0.06551 -0.03685 0.06227 -0.04063 0.08055 C -0.04271 0.08981 -0.04506 0.09884 -0.04688 0.10833 C -0.04766 0.1118 -0.04779 0.11574 -0.04844 0.11944 C -0.04935 0.12407 -0.05066 0.12847 -0.05157 0.13333 C -0.05222 0.13588 -0.05261 0.13889 -0.05313 0.14167 C -0.05521 0.14977 -0.05665 0.15393 -0.05938 0.16111 C -0.06094 0.16481 -0.06211 0.16921 -0.06407 0.17222 C -0.06537 0.17407 -0.06719 0.17407 -0.06875 0.175 C -0.07032 0.17778 -0.07175 0.18102 -0.07344 0.18333 C -0.07852 0.18958 -0.08034 0.18866 -0.08594 0.19167 C -0.10365 0.20092 -0.08764 0.19606 -0.11407 0.2 C -0.12865 0.19815 -0.14349 0.19907 -0.15782 0.19444 C -0.16081 0.19329 -0.16172 0.18634 -0.16407 0.18333 C -0.16602 0.18079 -0.16849 0.18009 -0.17032 0.17778 C -0.17214 0.17546 -0.17331 0.17153 -0.175 0.16944 C -0.17696 0.1669 -0.17943 0.16597 -0.18125 0.16389 C -0.19102 0.15231 -0.19206 0.1463 -0.2 0.12778 C -0.2017 0.12407 -0.20469 0.11667 -0.20469 0.11667 C -0.20365 0.11111 -0.20391 0.10393 -0.20157 0.1 C -0.19883 0.09491 -0.19428 0.09444 -0.19063 0.09167 C -0.18855 0.08981 -0.18659 0.08773 -0.18438 0.08611 C -0.18295 0.08495 -0.18125 0.08426 -0.17969 0.08333 C -0.17761 0.08148 -0.17566 0.07917 -0.17344 0.07778 C -0.17149 0.07639 -0.16928 0.07592 -0.16719 0.075 C -0.15599 0.06921 -0.17058 0.075 -0.15469 0.06944 C -0.14428 0.07037 -0.13386 0.06921 -0.12344 0.07222 C -0.12045 0.07292 -0.11836 0.07778 -0.11563 0.08055 C -0.11264 0.08333 -0.10951 0.08611 -0.10625 0.08889 C -0.10378 0.09074 -0.10092 0.09167 -0.09844 0.09444 C -0.09402 0.09907 -0.09011 0.10532 -0.08594 0.11111 C -0.08334 0.11458 -0.08139 0.1206 -0.07813 0.12222 L -0.07188 0.125 C -0.07032 0.12685 -0.06902 0.12917 -0.06719 0.13055 C -0.06329 0.13333 -0.05131 0.14074 -0.04532 0.14167 C -0.03451 0.14305 -0.02357 0.14352 -0.0125 0.14444 C 0.00312 0.14305 0.04179 0.16157 0.05937 0.13055 C 0.06067 0.12801 0.06145 0.125 0.0625 0.12222 C 0.06093 0.10741 0.06093 0.09167 0.05781 0.07778 C 0.0569 0.07407 0.05338 0.07662 0.05156 0.075 C 0.04544 0.06921 0.04088 0.05833 0.03437 0.05555 C 0.02304 0.05046 0.02669 0.05185 0.00937 0.04722 C 0.0052 0.04606 0.00104 0.04491 -0.00313 0.04444 C -0.01094 0.04305 -0.01875 0.04259 -0.02657 0.04167 L -0.1125 0.04444 C -0.11615 0.04444 -0.12227 0.0493 -0.125 0.05278 C -0.12995 0.05856 -0.13334 0.06944 -0.13907 0.07222 L -0.14532 0.075 C -0.15378 0.09491 -0.15092 0.09097 -0.17032 0.10833 C -0.1724 0.11018 -0.17461 0.1118 -0.17657 0.11389 C -0.1793 0.11643 -0.18165 0.11991 -0.18438 0.12222 C -0.18646 0.12361 -0.18868 0.12361 -0.19063 0.125 C -0.21003 0.13634 -0.1961 0.13102 -0.2125 0.13611 C -0.24024 0.13264 -0.23112 0.14491 -0.23907 0.125 C -0.24063 0.12106 -0.24219 0.11759 -0.24375 0.11389 C -0.24428 0.11111 -0.24467 0.1081 -0.24532 0.10555 C -0.24623 0.10255 -0.24792 0.10023 -0.24844 0.09722 C -0.24948 0.09167 -0.24948 0.08611 -0.25 0.08055 C -0.24948 0.07315 -0.25027 0.06505 -0.24844 0.05833 C -0.24779 0.05555 -0.24532 0.05648 -0.24375 0.05555 C -0.23256 0.04676 -0.24297 0.05185 -0.22969 0.04722 C -0.21771 0.04815 -0.2056 0.04653 -0.19375 0.05 C -0.18256 0.05301 -0.17227 0.06412 -0.16094 0.06667 L -0.14844 0.06944 C -0.12032 0.08819 -0.15495 0.06713 -0.10938 0.08333 C -0.10508 0.08472 -0.10118 0.08912 -0.09688 0.09167 C -0.09115 0.09467 -0.07396 0.10139 -0.06875 0.10278 C -0.06316 0.10417 -0.0573 0.10463 -0.05157 0.10555 C -0.01693 0.11921 -0.06029 0.10301 -0.02032 0.11389 C -0.01563 0.11505 -0.01107 0.11805 -0.00625 0.11944 C -0.00118 0.12083 0.00416 0.12106 0.00937 0.12222 L 0.02343 0.125 C 0.05065 0.13935 0.03111 0.13148 0.07187 0.13611 C 0.0776 0.13657 0.0832 0.13819 0.08906 0.13889 C 0.09934 0.14005 0.10989 0.14074 0.12031 0.14167 C 0.17187 0.13611 0.22356 0.13356 0.275 0.125 C 0.28098 0.12384 0.28372 0.11018 0.28593 0.10278 C 0.28489 0.0963 0.28476 0.08889 0.28281 0.08333 C 0.27395 0.05764 0.26132 0.06111 0.24531 0.05278 C 0.21536 0.0368 0.2375 0.04282 0.20299 0.03889 C 0.17656 0.04074 0.14973 0.03773 0.12343 0.04444 C 0.05117 0.06227 0.07682 0.0713 0.025 0.09444 C 0.01523 0.09861 0.00507 0.09954 -0.00469 0.10278 C -0.01264 0.10509 -0.02045 0.10764 -0.02813 0.11111 C -0.03295 0.11319 -0.03737 0.11759 -0.04219 0.11944 C -0.05625 0.12477 -0.08217 0.12986 -0.09688 0.13333 L -0.18282 0.13055 C -0.18711 0.13009 -0.19128 0.1294 -0.19532 0.12778 C -0.19766 0.12662 -0.19948 0.12407 -0.20157 0.12222 C -0.20261 0.11944 -0.20547 0.1169 -0.20469 0.11389 C -0.19805 0.08518 -0.19571 0.08935 -0.18282 0.08611 C -0.16316 0.07083 -0.17735 0.07963 -0.14532 0.07222 C -0.09623 0.06065 -0.12917 0.06528 -0.08125 0.06111 C -0.0474 0.06296 -0.01342 0.05972 0.02031 0.06667 C 0.03789 0.07014 0.05442 0.08426 0.07187 0.09167 C 0.08958 0.09907 0.10716 0.10741 0.125 0.11389 C 0.13789 0.11852 0.15104 0.12083 0.16406 0.125 C 0.17708 0.12917 0.18997 0.13495 0.20299 0.13889 C 0.21289 0.14167 0.22291 0.14213 0.23268 0.14444 C 0.24322 0.14676 0.25364 0.15 0.26406 0.15278 L 0.37343 0.15 C 0.39388 0.14676 0.40794 0.13518 0.425 0.12222 C 0.42656 0.11944 0.42786 0.1162 0.42968 0.11389 C 0.43111 0.11157 0.43333 0.11111 0.43437 0.10833 C 0.43554 0.10509 0.43541 0.10092 0.43593 0.09722 C 0.42786 0.06157 0.43372 0.06551 0.40781 0.06111 C 0.38802 0.05764 0.34843 0.05555 0.34843 0.05555 C 0.27395 0.05741 0.19934 0.05555 0.125 0.06111 C 0.11171 0.06204 0.09895 0.0713 0.08593 0.075 C -0.0267 0.10509 0.04726 0.08241 -0.02032 0.09722 C -0.10469 0.11528 -0.00326 0.09653 -0.08438 0.11111 C -0.0948 0.11574 -0.10508 0.12153 -0.11563 0.125 C -0.125 0.12801 -0.13464 0.12685 -0.14375 0.13055 C -0.14935 0.13264 -0.15391 0.13935 -0.15938 0.14167 C -0.1681 0.14491 -0.17709 0.14537 -0.18594 0.14722 C -0.20495 0.14444 -0.20378 0.1537 -0.21094 0.13333 C -0.21224 0.12963 -0.21303 0.12592 -0.21407 0.12222 C -0.21094 0.1037 -0.21029 0.08333 -0.20469 0.06667 C -0.20235 0.05949 -0.19662 0.05833 -0.19219 0.05555 C -0.1836 0.04977 -0.17474 0.04537 -0.16563 0.04167 C -0.15326 0.03634 -0.12422 0.03217 -0.11407 0.03055 L 0.05781 0.03333 C 0.06432 0.0338 0.07005 0.04167 0.07656 0.04444 C 0.08111 0.0463 0.08593 0.0463 0.09062 0.04722 C 0.10833 0.05463 0.12565 0.06481 0.14375 0.06944 C 0.15468 0.07222 0.16562 0.07454 0.17656 0.07778 C 0.21223 0.08819 0.20533 0.08958 0.24062 0.09722 C 0.26354 0.10208 0.27903 0.10301 0.30156 0.10555 C 0.31145 0.10833 0.32122 0.11227 0.33125 0.11389 C 0.34778 0.1162 0.36445 0.11597 0.38125 0.11667 L 0.51718 0.11944 C 0.53164 0.11782 0.5401 0.11805 0.55312 0.11389 C 0.60611 0.09653 0.57747 0.10347 0.60625 0.09722 C 0.61679 0.09074 0.60377 0.09884 0.61875 0.08889 C 0.62018 0.08773 0.62187 0.08704 0.62343 0.08611 C 0.62291 0.07963 0.62343 0.07245 0.62187 0.06667 C 0.6207 0.0625 0.61783 0.06018 0.61562 0.05833 C 0.61184 0.05486 0.59674 0.0456 0.59218 0.04444 C 0.58645 0.04259 0.58072 0.04236 0.575 0.04167 C 0.56666 0.04051 0.5582 0.03981 0.55 0.03889 L 0.48906 0.03055 C 0.46679 0.02778 0.422 0.02592 0.40312 0.025 C 0.37239 0.02685 0.34153 0.02708 0.31093 0.03055 C 0.29114 0.03264 0.2776 0.03889 0.25937 0.04444 L 0.22968 0.05278 C 0.22174 0.05509 0.21406 0.05856 0.20625 0.06111 C 0.18736 0.06667 0.13502 0.08171 0.11093 0.08611 C 0.09687 0.08842 0.08281 0.08981 0.06875 0.09167 C 0.00546 0.10949 0.04908 0.10023 -0.03139 0.10555 C -0.06563 0.10764 -0.12579 0.11342 -0.16094 0.11667 C -0.19154 0.12569 -0.19545 0.12893 -0.2375 0.11944 C -0.23985 0.11875 -0.23959 0.11204 -0.24063 0.10833 C -0.24115 0.1037 -0.24323 0.09884 -0.24219 0.09444 C -0.24102 0.08819 -0.23399 0.06296 -0.22657 0.05833 C -0.2211 0.05463 -0.21511 0.05324 -0.20938 0.05 C -0.20417 0.04676 -0.19935 0.04028 -0.19375 0.03889 C -0.18295 0.03565 -0.17188 0.03704 -0.16094 0.03611 C -0.13438 0.03889 -0.10782 0.04028 -0.08125 0.04444 C -0.07188 0.04583 -0.06264 0.05069 -0.05313 0.05278 C -0.04493 0.0544 -0.03646 0.05463 -0.02813 0.05555 C 0.0664 0.09282 -0.08724 0.03403 0.04218 0.075 C 0.05768 0.07986 0.07721 0.09583 0.09375 0.09722 C 0.13919 0.10069 0.31289 0.10417 0.36875 0.10555 L 0.59062 0.10278 C 0.59218 0.10255 0.59218 0.09444 0.59218 0.09444 " pathEditMode="relative" ptsTypes="AAAAAAAAAAAAAAAAAAAAAAAAAAAAAAAAAAAAAAAAAAAAAAAAAAAAAAAAAAAAAAAAAAAAAAAAAAAAAAAAAAAAAAAAAAAAAAAAAAAAAAAAAAAAAAAAAAAAAAAAAAAAAAAAAAAAAAAAAAAAAAAAAAAAAAAAAAAAAAAAAAAAAAAAA">
                                      <p:cBhvr>
                                        <p:cTn id="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562 0.08588 L -0.45468 -0.203 L 0.51719 -0.47523 L -0.44531 -0.69722 L 0.10313 -0.84722 L 0.50313 -0.68888 L -0.42343 -0.43912 L 0.49375 -0.2 L 0.15782 0.08334 L -0.4375 -0.35833 L 0.32344 -0.86944 L 0.50157 -0.68888 L 0.1875 0.02223 L -0.20781 -0.83912 L -0.31718 0.06389 L -0.43593 -0.61944 L -0.36562 -0.86111 L -0.22187 0.03866 L -0.00312 -0.875 L 0.18125 -0.10023 " pathEditMode="relative" ptsTypes="AAAAAAAAAAAAAAAAAAAAA">
                                      <p:cBhvr>
                                        <p:cTn id="10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2188 0.00278 C -0.02826 0.00348 -0.03438 0.00556 -0.04063 0.00556 C -0.04245 0.00556 -0.05079 0.00209 -0.05313 0 C -0.06537 -0.01088 -0.05079 -0.00139 -0.0625 -0.00833 C -0.06355 -0.01203 -0.06407 -0.01666 -0.06563 -0.01944 C -0.07553 -0.03703 -0.07188 -0.02639 -0.07969 -0.03333 C -0.08139 -0.03495 -0.08282 -0.0375 -0.08438 -0.03889 C -0.08698 -0.0412 -0.08985 -0.04213 -0.09219 -0.04444 C -0.10912 -0.06088 -0.09532 -0.05185 -0.10625 -0.05833 C -0.12344 -0.08125 -0.09753 -0.04768 -0.125 -0.07777 C -0.12787 -0.08102 -0.13008 -0.08564 -0.13282 -0.08889 C -0.14441 -0.10254 -0.13412 -0.08402 -0.14844 -0.10555 C -0.15248 -0.11157 -0.15573 -0.11852 -0.15938 -0.125 C -0.16146 -0.1287 -0.16394 -0.13194 -0.16563 -0.13611 C -0.17891 -0.16759 -0.16277 -0.12801 -0.17344 -0.15833 C -0.1836 -0.18703 -0.17279 -0.1449 -0.1875 -0.19722 C -0.19792 -0.23426 -0.18542 -0.18819 -0.19219 -0.21666 C -0.19323 -0.2206 -0.19441 -0.22407 -0.19532 -0.22777 C -0.19922 -0.24398 -0.19402 -0.22847 -0.2 -0.24444 C -0.19948 -0.22314 -0.19909 -0.20185 -0.19844 -0.18055 C -0.19805 -0.16759 -0.19714 -0.15486 -0.19688 -0.14166 C -0.19558 -0.07129 -0.1948 -0.00092 -0.19375 0.06945 C -0.19428 0.09723 -0.19297 0.12523 -0.19532 0.15278 C -0.19571 0.15672 -0.19961 0.15625 -0.20157 0.15834 C -0.20326 0.15996 -0.20456 0.1625 -0.20625 0.16389 C -0.20834 0.16528 -0.21042 0.16574 -0.2125 0.16667 C -0.21563 0.1676 -0.21889 0.16829 -0.22188 0.16945 C -0.22461 0.17014 -0.22709 0.1713 -0.22969 0.17223 C -0.2375 0.1713 -0.24545 0.17153 -0.25313 0.16945 C -0.25547 0.16875 -0.25743 0.16598 -0.25938 0.16389 C -0.26159 0.16135 -0.26381 0.1588 -0.26563 0.15556 C -0.27032 0.14723 -0.27709 0.12361 -0.27813 0.11667 C -0.27917 0.11019 -0.27995 0.10348 -0.28125 0.09723 C -0.28204 0.09398 -0.28347 0.09167 -0.28438 0.08889 C -0.28607 0.08426 -0.2875 0.07963 -0.28907 0.075 C -0.28933 0.07246 -0.29141 0.04074 -0.29219 0.03611 C -0.29284 0.03287 -0.29428 0.03056 -0.29532 0.02778 C -0.29571 0.02223 -0.29714 -0.00069 -0.29844 -0.00833 C -0.30612 -0.04907 -0.29662 0.01875 -0.30469 -0.03611 C -0.30652 -0.04814 -0.30782 -0.06041 -0.30938 -0.07222 C -0.31589 -0.11828 -0.30925 -0.06736 -0.31563 -0.10833 C -0.3181 -0.12384 -0.32032 -0.13981 -0.32188 -0.15555 C -0.32253 -0.16111 -0.32253 -0.16689 -0.32344 -0.17222 C -0.32409 -0.17546 -0.32566 -0.17777 -0.32657 -0.18055 C -0.32826 -0.18518 -0.32969 -0.18981 -0.33125 -0.19444 C -0.33764 -0.25023 -0.33646 -0.22939 -0.33282 -0.32222 C -0.33256 -0.32986 -0.32969 -0.34444 -0.32969 -0.34444 C -0.33021 -0.31574 -0.33008 -0.28703 -0.33125 -0.25833 C -0.33217 -0.24074 -0.33542 -0.22338 -0.33594 -0.20555 C -0.34323 0.00533 -0.3306 -0.09097 -0.34219 -0.00833 C -0.34519 0.05486 -0.34102 0.00348 -0.34688 0.03889 C -0.34766 0.04329 -0.34753 0.04815 -0.34844 0.05278 C -0.34922 0.05579 -0.35079 0.05811 -0.35157 0.06111 C -0.35287 0.06551 -0.35313 0.07084 -0.35469 0.075 C -0.35625 0.07871 -0.35886 0.08056 -0.36094 0.08334 C -0.3625 0.08797 -0.36407 0.0926 -0.36563 0.09723 C -0.36719 0.10093 -0.37032 0.10371 -0.37032 0.10834 C -0.37032 0.11366 -0.36784 0.11829 -0.36563 0.12223 C -0.35665 0.1382 -0.33698 0.13426 -0.32813 0.13611 C -0.30521 0.13426 -0.2823 0.13496 -0.25938 0.13056 C -0.25339 0.12917 -0.24805 0.12269 -0.24219 0.11945 C -0.16732 0.075 -0.24454 0.12662 -0.19688 0.08611 C -0.17514 0.0676 -0.17995 0.07871 -0.16094 0.05834 C -0.14883 0.04514 -0.13646 0.03172 -0.125 0.01667 C -0.11875 0.00834 -0.11303 -0.00139 -0.10625 -0.00833 C -0.09987 -0.01527 -0.09271 -0.01944 -0.08594 -0.025 C -0.0823 -0.0324 -0.07917 -0.04074 -0.075 -0.04722 C -0.06615 -0.06134 -0.05443 -0.0699 -0.04688 -0.08611 C -0.04219 -0.09629 -0.03737 -0.10625 -0.03282 -0.11666 C -0.028 -0.12847 -0.02201 -0.13935 -0.01875 -0.15277 C -0.01615 -0.16389 -0.01355 -0.175 -0.01094 -0.18611 C -0.0099 -0.19074 -0.00782 -0.2 -0.00782 -0.2 C -0.00678 -0.21111 -0.00808 -0.22384 -0.00469 -0.23333 C 0.00273 -0.25555 -0.00092 -0.24213 0.00468 -0.275 C 0.00625 -0.30162 0.00638 -0.30231 0.00781 -0.33055 C 0.00989 -0.37546 0.00807 -0.35324 0.01093 -0.38333 C 0.01145 -0.3787 0.01197 -0.37407 0.0125 -0.36944 C 0.01432 -0.34699 0.01393 -0.33819 0.01718 -0.31389 C 0.0177 -0.30902 0.01927 -0.30463 0.02031 -0.3 C 0.02356 -0.24074 0.01927 -0.30764 0.02656 -0.23333 C 0.02734 -0.22523 0.02734 -0.21666 0.02812 -0.20833 C 0.03151 -0.17222 0.03111 -0.19537 0.03281 -0.16111 C 0.03398 -0.13518 0.03593 -0.08333 0.03593 -0.08333 C 0.03541 -0.04352 0.03723 -0.00347 0.03437 0.03611 C 0.03346 0.04676 0.02682 0.05348 0.025 0.06389 C 0.02343 0.07223 0.02174 0.08033 0.02031 0.08889 C 0.01966 0.09236 0.01953 0.09653 0.01875 0.1 C 0.01692 0.10672 0.01419 0.1125 0.0125 0.11945 C 0.00729 0.13912 0.01171 0.13357 0.00468 0.15278 C 0.00338 0.15602 0.00156 0.15834 0 0.16111 C -0.00053 0.16389 -0.00118 0.16644 -0.00157 0.16945 C -0.00222 0.17292 -0.00209 0.17709 -0.00313 0.18056 C -0.0043 0.1838 -0.01003 0.18889 -0.00782 0.18889 C 0.02083 0.18889 0.04947 0.18334 0.07812 0.18056 C 0.08437 0.17686 0.09075 0.17408 0.09687 0.16945 C 0.10026 0.16667 0.10299 0.16158 0.10625 0.15834 C 0.11184 0.15232 0.11783 0.14746 0.12343 0.14167 C 0.12825 0.13635 0.13255 0.1301 0.1375 0.125 C 0.14296 0.11898 0.14908 0.11459 0.15468 0.10834 C 0.18216 0.07639 0.19309 0.0676 0.21093 0.03334 C 0.21315 0.02894 0.21523 0.02408 0.21718 0.01945 C 0.22747 -0.00648 0.23463 -0.02338 0.24218 -0.05 C 0.24492 -0.06018 0.24752 -0.07037 0.25 -0.08055 C 0.25169 -0.08796 0.2526 -0.09583 0.25468 -0.10277 C 0.25677 -0.11064 0.25989 -0.11759 0.2625 -0.125 C 0.26575 -0.14606 0.26588 -0.14722 0.27031 -0.16944 C 0.2763 -0.2 0.27382 -0.18171 0.27656 -0.20555 C 0.27708 -0.24166 0.27578 -0.27801 0.27812 -0.31389 C 0.27825 -0.31782 0.28164 -0.30902 0.28281 -0.30555 C 0.28437 -0.30046 0.28502 -0.29467 0.28593 -0.28889 C 0.28867 -0.27152 0.29205 -0.25416 0.29375 -0.23611 C 0.29427 -0.23055 0.29453 -0.225 0.29531 -0.21944 C 0.29661 -0.21018 0.29843 -0.20092 0.3 -0.19166 C 0.30052 -0.1824 0.30052 -0.17314 0.30156 -0.16389 C 0.3026 -0.15277 0.30416 -0.14143 0.30625 -0.13055 C 0.30677 -0.12777 0.30729 -0.12523 0.30781 -0.12222 C 0.30833 -0.11782 0.30885 -0.11296 0.30937 -0.10833 C 0.30989 -0.10277 0.31028 -0.09722 0.31093 -0.09166 C 0.31419 -0.06227 0.3108 -0.10717 0.31562 -0.05277 C 0.31666 -0.04074 0.31705 -0.0287 0.31875 -0.01666 C 0.32083 -0.00092 0.3246 0.01505 0.32812 0.03056 C 0.32864 0.03704 0.32877 0.04352 0.32968 0.05 C 0.33033 0.05463 0.33151 0.05926 0.33281 0.06389 C 0.33398 0.06806 0.33932 0.08033 0.34062 0.08334 C 0.35195 0.11158 0.33307 0.06644 0.34843 0.10278 C 0.34895 0.10648 0.34908 0.11019 0.35 0.11389 C 0.35065 0.1169 0.35182 0.11968 0.35312 0.12223 C 0.36484 0.14537 0.35989 0.13588 0.36875 0.14723 C 0.37083 0.14977 0.37265 0.15348 0.375 0.15556 C 0.37786 0.15811 0.38437 0.16111 0.38437 0.16111 C 0.38645 0.16389 0.38841 0.16667 0.39062 0.16945 C 0.39205 0.1713 0.39335 0.17431 0.39531 0.175 C 0.39687 0.17547 0.39843 0.17315 0.4 0.17223 C 0.40169 0.1625 0.40195 0.15926 0.40625 0.15 C 0.40846 0.14468 0.41145 0.14074 0.41406 0.13611 C 0.41718 0.12963 0.42031 0.12315 0.42343 0.11667 C 0.42552 0.10741 0.42747 0.09792 0.42968 0.08889 C 0.43059 0.08496 0.4319 0.08148 0.43281 0.07778 C 0.43398 0.07223 0.43463 0.06644 0.43593 0.06111 C 0.43723 0.0544 0.43906 0.04815 0.44062 0.04167 C 0.44166 0.03241 0.44257 0.02292 0.44375 0.01389 C 0.44414 0.00996 0.44531 0.00648 0.44531 0.00278 C 0.44531 -0.11944 0.44466 -0.24166 0.44375 -0.36389 C 0.44361 -0.36875 0.4427 -0.37338 0.44218 -0.37777 C 0.44114 -0.38449 0.43763 -0.40347 0.43906 -0.39722 C 0.4414 -0.38634 0.44322 -0.375 0.44531 -0.36389 L 0.44687 -0.35555 C 0.44739 -0.34259 0.44739 -0.32963 0.44843 -0.31666 C 0.45768 -0.19676 0.44986 -0.33842 0.45468 -0.24444 C 0.45416 -0.18796 0.45403 -0.13148 0.45312 -0.075 C 0.45273 -0.05833 0.44908 -0.04097 0.44687 -0.025 C 0.44114 0.01551 0.45312 -0.05347 0.43906 0.02223 C 0.43658 0.05973 0.43984 0.03542 0.43437 0.05834 C 0.43255 0.06528 0.43268 0.07107 0.42968 0.07778 C 0.42643 0.08449 0.42421 0.08241 0.42031 0.08611 C 0.41861 0.0875 0.41731 0.09028 0.41562 0.09167 C 0.41354 0.09306 0.41132 0.09329 0.40937 0.09445 C 0.38554 0.10695 0.41263 0.09422 0.39218 0.10278 C 0.38789 0.1044 0.38385 0.10672 0.37968 0.10834 C 0.37708 0.10926 0.37434 0.10973 0.37187 0.11111 C 0.36861 0.1125 0.36562 0.11505 0.3625 0.11667 C 0.35533 0.11968 0.35026 0.11829 0.34375 0.125 L 0.33281 0.13611 C 0.30937 0.13519 0.2858 0.13542 0.2625 0.13334 C 0.25338 0.13241 0.2246 0.1213 0.21718 0.11945 C 0.21093 0.11783 0.20468 0.1176 0.19843 0.11667 C 0.1875 0.11297 0.1763 0.11065 0.16562 0.10556 C 0.15989 0.10278 0.15416 0.09908 0.14843 0.09723 C 0.14322 0.09537 0.13789 0.09561 0.13281 0.09445 C 0.13007 0.09375 0.12747 0.0926 0.125 0.09167 C 0.12018 0.08982 0.11562 0.0875 0.11093 0.08611 C 0.10729 0.08473 0.10351 0.08449 0.1 0.08334 C 0.09622 0.08172 0.0927 0.0794 0.08906 0.07778 C 0.08437 0.0757 0.07968 0.07408 0.075 0.07223 C 0.04635 0.04676 0.07903 0.07269 0.04843 0.05834 C -0.00365 0.0338 0.07278 0.05903 0.01406 0.04167 C 0.00638 0.03588 -0.00704 0.02523 -0.01407 0.02223 C -0.01928 0.01991 -0.02448 0.02037 -0.02969 0.01945 C -0.0349 0.01667 -0.04024 0.01436 -0.04532 0.01111 C -0.04753 0.00973 -0.04948 0.00695 -0.05157 0.00556 C -0.05469 0.00324 -0.05782 0.00162 -0.06094 0 C -0.06303 -0.00115 -0.06524 -0.00162 -0.06719 -0.00277 C -0.07097 -0.00532 -0.07435 -0.00949 -0.07813 -0.01111 C -0.0823 -0.01319 -0.08646 -0.01296 -0.09063 -0.01389 C -0.09948 -0.01921 -0.09375 -0.01597 -0.10782 -0.02222 C -0.1099 -0.02314 -0.11211 -0.02361 -0.11407 -0.025 C -0.11667 -0.02685 -0.11928 -0.02916 -0.12188 -0.03055 C -0.12605 -0.03287 -0.13724 -0.03541 -0.14063 -0.03611 L -0.32344 -0.03333 C -0.32566 -0.03333 -0.32787 -0.0324 -0.32969 -0.03055 C -0.33204 -0.02847 -0.33373 -0.02453 -0.33594 -0.02222 C -0.34102 -0.01713 -0.34688 -0.01435 -0.35157 -0.00833 C -0.35795 -0.00046 -0.36316 0.00996 -0.36875 0.01945 C -0.37566 0.03079 -0.37631 0.03311 -0.38282 0.04723 C -0.38386 0.05463 -0.3849 0.06204 -0.38594 0.06945 C -0.38698 0.07593 -0.38829 0.08218 -0.38907 0.08889 C -0.38985 0.09422 -0.39011 0.1 -0.39063 0.10556 C -0.39011 0.11482 -0.39063 0.12431 -0.38907 0.13334 C -0.38855 0.13704 -0.3862 0.13936 -0.38438 0.14167 C -0.38047 0.14676 -0.37605 0.1507 -0.37188 0.15556 C -0.35665 0.17361 -0.37709 0.15348 -0.35469 0.17223 C -0.34948 0.17662 -0.34467 0.18264 -0.33907 0.18611 C -0.3336 0.18936 -0.32761 0.18982 -0.32188 0.19167 C -0.3125 0.19815 -0.30352 0.20602 -0.29375 0.21111 C -0.26198 0.22686 -0.25808 0.22639 -0.23282 0.23056 C -0.19167 0.22871 -0.15053 0.22963 -0.10938 0.225 C -0.08477 0.22199 -0.06016 0.21783 -0.03594 0.20834 C -0.01472 0.19977 -0.0267 0.20394 0 0.19723 C 0.03138 0.17176 0.00221 0.19352 0.03906 0.17223 C 0.10598 0.13334 0.07252 0.14445 0.11406 0.13334 C 0.12239 0.125 0.13046 0.11574 0.13906 0.10834 C 0.14322 0.10463 0.14752 0.10116 0.15156 0.09723 C 0.18151 0.06621 0.15716 0.08936 0.17968 0.06389 C 0.1832 0.05973 0.18684 0.05625 0.19062 0.05278 C 0.22109 0.02338 0.1707 0.07315 0.21562 0.03334 C 0.2177 0.03148 0.21953 0.02894 0.22187 0.02778 C 0.22382 0.02662 0.24088 0.02246 0.24218 0.02223 C 0.24739 0.01852 0.25221 0.0132 0.25781 0.01111 C 0.26432 0.00834 0.29205 0.00417 0.30156 0.00278 C 0.32031 0.00371 0.33906 0.00301 0.35781 0.00556 C 0.36054 0.00579 0.36289 0.00926 0.36562 0.01111 C 0.37109 0.01459 0.37135 0.01412 0.37812 0.01667 C 0.38867 0.02917 0.37565 0.01436 0.39375 0.03056 C 0.39531 0.03195 0.39687 0.03426 0.39843 0.03611 C 0.40221 0.0463 0.40416 0.05093 0.40781 0.06389 C 0.40937 0.06945 0.41028 0.08079 0.41093 0.08611 C 0.4095 0.08959 0.40442 0.10371 0.40312 0.10556 C 0.40026 0.10926 0.39674 0.11088 0.39375 0.11389 C 0.39101 0.11644 0.38867 0.11991 0.38593 0.12223 C 0.38385 0.12361 0.38164 0.12385 0.37968 0.125 C 0.37799 0.1257 0.37656 0.12686 0.375 0.12778 C 0.3552 0.12593 0.33515 0.12709 0.31562 0.12223 C 0.30976 0.12061 0.3052 0.1125 0.3 0.10834 C 0.29583 0.1051 0.29166 0.10278 0.2875 0.1 C 0.27604 0.08218 0.27057 0.07523 0.26093 0.05278 C 0.25156 0.03102 0.24518 0.00533 0.23437 -0.01389 C 0.22734 -0.02639 0.22955 -0.02106 0.22343 -0.04166 C 0.21861 -0.05787 0.21015 -0.08842 0.20625 -0.10555 C 0.20494 -0.11111 0.20442 -0.11689 0.20312 -0.12222 C 0.19361 -0.15902 0.20312 -0.10578 0.19218 -0.16111 C 0.17851 -0.22986 0.19947 -0.13981 0.18437 -0.20277 C 0.18216 -0.22245 0.18359 -0.21227 0.17968 -0.23333 L 0.17812 -0.24166 C 0.1776 -0.24444 0.17682 -0.24722 0.17656 -0.25 C 0.17539 -0.25972 0.17486 -0.26597 0.17343 -0.275 C 0.17291 -0.27801 0.17239 -0.28055 0.17187 -0.28333 C 0.17135 -0.29814 0.17057 -0.31296 0.17031 -0.32777 C 0.16901 -0.3824 0.17304 -0.43819 0.16718 -0.49166 C 0.16601 -0.50208 0.15937 -0.47569 0.15468 -0.46944 C 0.1526 -0.46666 0.15039 -0.46412 0.14843 -0.46111 C 0.14674 -0.45856 0.14544 -0.45532 0.14375 -0.45277 C 0.13697 -0.44282 0.14049 -0.45231 0.13437 -0.43889 C 0.13085 -0.43148 0.13085 -0.42824 0.12812 -0.41944 C 0.12708 -0.41666 0.12578 -0.41412 0.125 -0.41111 C 0.12421 -0.40856 0.12421 -0.40532 0.12343 -0.40277 C 0.12161 -0.39791 0.11888 -0.39398 0.11718 -0.38889 C 0.11471 -0.38194 0.11302 -0.37407 0.11093 -0.36666 C 0.10989 -0.36296 0.10833 -0.35972 0.10781 -0.35555 C 0.10729 -0.35185 0.10729 -0.34791 0.10625 -0.34444 C 0.10507 -0.3412 0.10312 -0.33889 0.10156 -0.33611 C 0.09778 -0.31666 0.10247 -0.33981 0.09375 -0.30555 C 0.09296 -0.30301 0.0927 -0.3 0.09218 -0.29722 C 0.09114 -0.29259 0.0901 -0.28796 0.08906 -0.28333 C 0.08802 -0.27963 0.08671 -0.27615 0.08593 -0.27222 C 0.08515 -0.26875 0.08502 -0.26481 0.08437 -0.26111 C 0.08255 -0.25324 0.08059 -0.24861 0.07812 -0.24166 C 0.07513 -0.22106 0.07825 -0.23981 0.07187 -0.21389 C 0.07109 -0.21134 0.07096 -0.20833 0.07031 -0.20555 C 0.0694 -0.20254 0.06783 -0.20046 0.06718 -0.19722 C 0.06106 -0.17291 0.06783 -0.1875 0.05937 -0.17222 C 0.05885 -0.16759 0.05872 -0.16273 0.05781 -0.15833 C 0.05611 -0.15069 0.05299 -0.14398 0.05156 -0.13611 L 0.04843 -0.11944 C 0.04791 -0.11666 0.04726 -0.11412 0.04687 -0.11111 C 0.04635 -0.1074 0.04609 -0.1037 0.04531 -0.1 C 0.04453 -0.09699 0.04322 -0.09444 0.04218 -0.09166 C 0.04114 -0.08518 0.03997 -0.07893 0.03906 -0.07222 C 0.03841 -0.06782 0.03815 -0.06296 0.0375 -0.05833 C 0.03658 -0.05277 0.03515 -0.04745 0.03437 -0.04166 C 0.03333 -0.03426 0.03255 -0.02685 0.03125 -0.01944 C 0.0302 -0.01389 0.0289 -0.00856 0.02812 -0.00277 C 0.02604 0.01158 0.02773 0.0051 0.02343 0.01667 C 0.02278 0.02176 0.02187 0.03311 0.02031 0.03889 C 0.0194 0.04167 0.01796 0.04422 0.01718 0.04723 C 0.01497 0.05486 0.01236 0.06991 0.01093 0.07778 C 0.01041 0.08056 0.00963 0.08311 0.00937 0.08611 L 0.00781 0.1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2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-2.5E-6 -1.85185E-6 C 0.03959 -0.00463 0.08021 0.00301 0.11875 -0.01389 C 0.1267 -0.01759 0.13841 -0.05486 0.14219 -0.075 C 0.15065 -0.1213 0.16719 -0.21389 0.16719 -0.21389 C 0.15469 -0.21667 0.14076 -0.23287 0.12969 -0.22222 C 0.10065 -0.19491 0.12891 -0.08866 0.1375 -0.075 C 0.15209 -0.05185 0.17448 -0.05185 0.19375 -0.04445 C 0.28229 -0.01065 0.30065 -0.01343 0.3875 -0.00278 C 0.44935 -0.01945 0.51758 -0.03426 0.57813 -0.06389 C 0.63412 -0.09144 0.63112 -0.09167 0.66407 -0.13056 C 0.65834 -0.13611 0.65326 -0.14583 0.64688 -0.14722 C 0.50977 -0.17894 0.53373 -0.17732 0.44063 -0.15833 C 0.43034 -0.14931 0.42657 -0.14884 0.42487 -0.11667 C 0.42448 -0.10764 0.42657 -0.09583 0.43112 -0.09167 C 0.44922 -0.07616 0.4694 -0.06898 0.48907 -0.06111 C 0.5099 -0.05301 0.54844 -0.04329 0.57657 -0.03611 C 0.61823 -0.04074 0.6599 -0.04306 0.70157 -0.05 C 0.72045 -0.05324 0.73893 -0.06134 0.75782 -0.06667 C 0.76133 -0.06783 0.76511 -0.06852 0.76862 -0.06945 C 0.77539 -0.07292 0.80482 -0.08542 0.81719 -0.09722 C 0.82318 -0.10324 0.83268 -0.12222 0.83594 -0.12778 L 0.84063 -0.13611 C 0.83542 -0.14259 0.83112 -0.15278 0.825 -0.15556 C 0.81784 -0.1588 0.80964 -0.15833 0.80313 -0.15278 C 0.7961 -0.14722 0.7142 -0.05394 0.69219 -0.04445 C 0.66979 -0.03495 0.64636 -0.03704 0.62344 -0.03333 C 0.61602 -0.03426 0.52604 -0.03658 0.50313 -0.05556 C 0.49909 -0.05903 0.49948 -0.07014 0.49844 -0.07778 C 0.49479 -0.10232 0.49297 -0.13773 0.4875 -0.16111 C 0.48633 -0.16597 0.48334 -0.16852 0.48125 -0.17222 C 0.47084 -0.16296 0.45964 -0.15602 0.45 -0.14445 C 0.44818 -0.14236 0.44922 -0.13681 0.44844 -0.13333 C 0.44089 -0.1044 0.43763 -0.06991 0.42487 -0.04722 C 0.42188 -0.04167 0.41966 -0.0338 0.41563 -0.03056 C 0.40925 -0.02593 0.40209 -0.02685 0.39532 -0.025 C 0.38125 -0.02963 0.36602 -0.02824 0.35313 -0.03889 C 0.31302 -0.07199 0.31003 -0.0956 0.29063 -0.15556 C 0.28946 -0.15926 0.28854 -0.16296 0.2875 -0.16667 C 0.28282 -0.14167 0.2763 -0.10625 0.26875 -0.09167 C 0.24024 -0.03727 0.21966 -0.04283 0.18282 -0.03333 C 0.16927 -0.03426 0.15534 -0.03056 0.14219 -0.03611 C 0.13086 -0.04097 0.12058 -0.05278 0.11094 -0.06389 C 0.10117 -0.07523 0.06758 -0.12523 0.05782 -0.14445 C 0.05443 -0.15093 0.05274 -0.15972 0.05 -0.16667 C 0.04753 -0.17269 0.04479 -0.17778 0.04219 -0.18333 C 0.0181 -0.1537 0.01185 -0.15255 -0.00312 -0.09445 C -0.00716 -0.07917 -0.00781 -0.04445 -0.00781 -0.04445 C -0.0026 -0.03241 -0.00013 -0.01458 0.00782 -0.00833 C 0.05183 0.02616 0.1224 0.01967 0.16563 0.02222 C 0.18698 0.01204 0.20938 0.00764 0.22969 -0.00833 C 0.25222 -0.02639 0.28425 -0.08796 0.3 -0.11945 C 0.3237 -0.16736 0.30508 -0.14097 0.32032 -0.16111 C 0.32761 -0.15741 0.33516 -0.15533 0.34219 -0.15 C 0.34414 -0.14861 0.34518 -0.14421 0.34688 -0.14167 C 0.353 -0.13218 0.41172 -0.03843 0.42657 -0.03056 C 0.44701 -0.01991 0.46927 -0.025 0.49063 -0.02222 C 0.56159 -0.05394 0.5944 -0.0669 0.66875 -0.10833 C 0.68255 -0.1162 0.69571 -0.12708 0.70938 -0.13611 C 0.71341 -0.13912 0.71797 -0.14074 0.72188 -0.14445 C 0.74076 -0.1632 0.73138 -0.15301 0.75 -0.175 C 0.75834 -0.16204 0.76797 -0.15162 0.775 -0.13611 C 0.77878 -0.12778 0.77891 -0.11574 0.78125 -0.10556 C 0.78203 -0.10185 0.78334 -0.09815 0.78438 -0.09445 C 0.7875 -0.0963 0.79636 -0.10347 0.79375 -0.1 C 0.77865 -0.08102 0.76433 -0.05787 0.74688 -0.04722 C 0.71875 -0.03056 0.68854 -0.0287 0.65938 -0.01945 C 0.6224 -0.02408 0.58386 -0.01412 0.54844 -0.03333 C 0.51576 -0.05116 0.48933 -0.09421 0.46094 -0.12778 C 0.45 -0.14074 0.43854 -0.15255 0.42813 -0.16667 C 0.40625 -0.19653 0.43985 -0.17477 0.40157 -0.19167 C 0.38802 -0.18796 0.37357 -0.18958 0.36094 -0.18056 C 0.30417 -0.14097 0.31797 -0.11713 0.26407 -0.09722 C 0.25078 -0.09236 0.23698 -0.09537 0.22344 -0.09445 C 0.20782 -0.1037 0.19193 -0.11181 0.17657 -0.12222 C 0.15795 -0.13495 0.14011 -0.1507 0.12188 -0.16389 C 0.11719 -0.16736 0.11263 -0.17037 0.10782 -0.17222 C 0.09323 -0.17778 0.07865 -0.18148 0.06407 -0.18611 C 0.04792 -0.18426 0.03229 -0.18519 0.01719 -0.17222 C 0.01315 -0.16898 0.01042 -0.16204 0.00782 -0.15556 C -0.01211 -0.10741 -0.00924 -0.11783 -0.01562 -0.08333 C 0.04492 -0.05718 0.06602 -0.04352 0.13907 -0.04445 C 0.16888 -0.04491 0.19844 -0.05741 0.22813 -0.06389 C 0.26185 -0.09537 0.30716 -0.1419 0.34532 -0.16389 C 0.3543 -0.16921 0.36407 -0.16945 0.37344 -0.17222 C 0.37917 -0.16945 0.38633 -0.17153 0.39063 -0.16389 C 0.42266 -0.10671 0.39362 -0.14074 0.40313 -0.10833 C 0.40925 -0.0875 0.41315 -0.0625 0.42344 -0.04722 C 0.4336 -0.03218 0.44844 -0.03056 0.46094 -0.02222 C 0.48125 -0.02593 0.50261 -0.0213 0.52188 -0.03333 C 0.56016 -0.05787 0.59167 -0.11296 0.63125 -0.13056 L 0.6375 -0.13333 C 0.64427 -0.13982 0.65013 -0.15046 0.65782 -0.15278 C 0.68893 -0.1625 0.68646 -0.13611 0.69844 -0.09167 C 0.7155 -0.02755 0.70313 -0.05 0.72188 -0.02222 C 0.75052 -0.05741 0.74779 -0.05023 0.77344 -0.1 C 0.77787 -0.1088 0.78255 -0.13403 0.78438 -0.14167 C 0.7849 -0.14815 0.78946 -0.16273 0.78594 -0.16111 C 0.77761 -0.15741 0.77279 -0.14167 0.76563 -0.13333 C 0.74987 -0.11551 0.73399 -0.09792 0.71719 -0.08333 C 0.66094 -0.03495 0.66524 -0.04722 0.6 -0.03889 C 0.56875 -0.05185 0.53659 -0.05949 0.50625 -0.07778 C 0.47995 -0.09375 0.45547 -0.11783 0.43112 -0.14167 C 0.38893 -0.18333 0.42279 -0.1706 0.39844 -0.17778 C 0.38698 -0.175 0.37487 -0.17616 0.36407 -0.16945 C 0.32787 -0.14722 0.30573 -0.11019 0.27188 -0.08056 C 0.25196 -0.06343 0.23555 -0.06158 0.21407 -0.05556 C 0.20573 -0.05926 0.19675 -0.05995 0.18907 -0.06667 C 0.17383 -0.08009 0.17852 -0.09699 0.16563 -0.11389 C 0.16211 -0.11852 0.15729 -0.11759 0.15313 -0.11945 C 0.13164 -0.1169 0.1306 -0.12176 0.1125 -0.1 C 0.11029 -0.09745 0.10964 -0.09213 0.10782 -0.08889 C 0.10495 -0.08449 0.1017 -0.08102 0.09844 -0.07778 C 0.08229 -0.06273 0.07071 -0.05833 0.05313 -0.04445 C 0.04558 -0.03866 0.03854 -0.03125 0.03125 -0.025 C 0.02969 -0.02384 0.02813 -0.02292 0.02657 -0.02222 C 0.02292 -0.02107 0.01927 -0.02037 0.01563 -0.01945 C 0.01094 -0.0213 0.0056 -0.0206 0.00157 -0.025 C -0.00573 -0.0331 -0.0125 -0.04329 -0.01718 -0.05556 C -0.02057 -0.06412 -0.02422 -0.11088 -0.025 -0.11945 C -0.02343 -0.1287 -0.0237 -0.13958 -0.02031 -0.14722 C -0.01601 -0.15718 -0.0095 -0.16366 -0.00312 -0.16945 C 0.00795 -0.17986 0.01524 -0.18056 0.02657 -0.18333 C 0.03229 -0.18056 0.03854 -0.18009 0.04375 -0.175 C 0.05951 -0.15972 0.07461 -0.14167 0.08907 -0.12222 C 0.0974 -0.11111 0.10508 -0.09861 0.11407 -0.08889 C 0.13438 -0.06667 0.13399 -0.06759 0.14844 -0.06111 C 0.15912 -0.05093 0.18099 -0.02917 0.19219 -0.02222 C 0.20977 -0.01158 0.23151 -0.00579 0.25 -1.85185E-6 C 0.25834 -0.0037 0.26758 -0.00324 0.275 -0.01111 C 0.29245 -0.03033 0.29089 -0.04792 0.29375 -0.07778 C 0.29167 -0.09074 0.29271 -0.10695 0.2875 -0.11667 C 0.27969 -0.13102 0.2681 -0.13704 0.25782 -0.14445 C 0.2487 -0.15093 0.2392 -0.15486 0.22969 -0.15833 C 0.22396 -0.16042 0.2181 -0.15995 0.2125 -0.16111 C 0.20925 -0.16181 0.20625 -0.16296 0.20313 -0.16389 C 0.19896 -0.16019 0.19414 -0.1581 0.19063 -0.15278 C 0.18724 -0.14792 0.18568 -0.13796 0.18438 -0.13056 C 0.18542 -0.12685 0.18607 -0.12292 0.1875 -0.11945 C 0.18998 -0.1132 0.19505 -0.10718 0.19844 -0.10278 C 0.21537 -0.10671 0.21068 -0.09838 0.2125 -0.13056 C 0.2125 -0.13148 0.2125 -0.13241 0.2125 -0.13333 " pathEditMode="relative" ptsTypes="AAAAAAAAAAAAAAAAAAAAAAAAAAAAAAAAAAAAAAAAAAAAAAAAAAAAAAAAAAAAAAAAAAAAAAAAAAAAAAAAAAAAAAAAAAAAAAAAAAAAAAAAAAAAAAAAAAAAAAAAAAAAAAAAAAAAAAAAAAAAAA">
                                      <p:cBhvr>
                                        <p:cTn id="1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else could we have decided where things went?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8427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By using integration and the dot product (I will not go through the proof) we can prove the following equation.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7571" y="2952750"/>
            <a:ext cx="426632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energy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274363" y="2952748"/>
            <a:ext cx="211629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in direction of motion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9332760" y="2952749"/>
            <a:ext cx="266873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against direction of motion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98" y="2629117"/>
            <a:ext cx="1349065" cy="19045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8465113" y="3448049"/>
            <a:ext cx="831287" cy="24765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67571" y="4866834"/>
            <a:ext cx="156122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GPE</a:t>
            </a:r>
            <a:endParaRPr lang="en-GB" sz="2800" dirty="0"/>
          </a:p>
        </p:txBody>
      </p:sp>
      <p:sp>
        <p:nvSpPr>
          <p:cNvPr id="13" name="Rectangle 12"/>
          <p:cNvSpPr/>
          <p:nvPr/>
        </p:nvSpPr>
        <p:spPr>
          <a:xfrm>
            <a:off x="3290454" y="4866832"/>
            <a:ext cx="1440886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KE</a:t>
            </a:r>
            <a:endParaRPr lang="en-GB" sz="2800" dirty="0"/>
          </a:p>
        </p:txBody>
      </p:sp>
      <p:sp>
        <p:nvSpPr>
          <p:cNvPr id="14" name="Rectangle 13"/>
          <p:cNvSpPr/>
          <p:nvPr/>
        </p:nvSpPr>
        <p:spPr>
          <a:xfrm>
            <a:off x="6274363" y="4866832"/>
            <a:ext cx="211629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in direction of motion</a:t>
            </a:r>
            <a:endParaRPr lang="en-GB" sz="2800" dirty="0"/>
          </a:p>
        </p:txBody>
      </p:sp>
      <p:sp>
        <p:nvSpPr>
          <p:cNvPr id="15" name="Rectangle 14"/>
          <p:cNvSpPr/>
          <p:nvPr/>
        </p:nvSpPr>
        <p:spPr>
          <a:xfrm>
            <a:off x="9332760" y="4866833"/>
            <a:ext cx="266873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against direction of motion</a:t>
            </a:r>
            <a:endParaRPr lang="en-GB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98" y="4543201"/>
            <a:ext cx="1349065" cy="190456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38" y="5085907"/>
            <a:ext cx="822563" cy="8191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8465113" y="5362133"/>
            <a:ext cx="831287" cy="247651"/>
          </a:xfrm>
          <a:prstGeom prst="rect">
            <a:avLst/>
          </a:prstGeom>
        </p:spPr>
      </p:pic>
      <p:sp>
        <p:nvSpPr>
          <p:cNvPr id="19" name="Content Placeholder 2"/>
          <p:cNvSpPr txBox="1">
            <a:spLocks/>
          </p:cNvSpPr>
          <p:nvPr/>
        </p:nvSpPr>
        <p:spPr>
          <a:xfrm>
            <a:off x="438150" y="4301683"/>
            <a:ext cx="10515600" cy="1184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Or in our cases…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78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7" grpId="0" animBg="1"/>
      <p:bldP spid="12" grpId="0" animBg="1"/>
      <p:bldP spid="13" grpId="0" animBg="1"/>
      <p:bldP spid="14" grpId="0" animBg="1"/>
      <p:bldP spid="15" grpId="0" animBg="1"/>
      <p:bldP spid="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884" y="2698834"/>
            <a:ext cx="545186" cy="542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lang="en-GB" dirty="0" smtClean="0"/>
              <a:t>Let’s look at our examples again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7571" y="1047750"/>
            <a:ext cx="156122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GPE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3290454" y="1047748"/>
            <a:ext cx="1440886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KE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274363" y="1047748"/>
            <a:ext cx="211629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in direction of motion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9332760" y="1047749"/>
            <a:ext cx="266873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against direction of motion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98" y="647917"/>
            <a:ext cx="1349065" cy="1904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38" y="1266823"/>
            <a:ext cx="822563" cy="819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8465113" y="1543049"/>
            <a:ext cx="831287" cy="247651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84492" y="2884313"/>
            <a:ext cx="27691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Scenario 1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4246" y="4233518"/>
            <a:ext cx="3317769" cy="210793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Car moving on flat ground</a:t>
            </a:r>
          </a:p>
          <a:p>
            <a:r>
              <a:rPr lang="en-GB" dirty="0" smtClean="0"/>
              <a:t>Constant speed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Produced: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9531722" y="439677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84215" y="4267270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182" y="3899253"/>
            <a:ext cx="1349065" cy="1904563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342015" y="3213281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GPE</a:t>
            </a:r>
            <a:endParaRPr lang="en-GB" sz="1600" dirty="0"/>
          </a:p>
        </p:txBody>
      </p:sp>
      <p:sp>
        <p:nvSpPr>
          <p:cNvPr id="21" name="Rectangle 20"/>
          <p:cNvSpPr/>
          <p:nvPr/>
        </p:nvSpPr>
        <p:spPr>
          <a:xfrm>
            <a:off x="4962039" y="3238949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KE</a:t>
            </a:r>
            <a:endParaRPr lang="en-GB" sz="1600" dirty="0"/>
          </a:p>
        </p:txBody>
      </p:sp>
      <p:sp>
        <p:nvSpPr>
          <p:cNvPr id="22" name="Rectangle 21"/>
          <p:cNvSpPr/>
          <p:nvPr/>
        </p:nvSpPr>
        <p:spPr>
          <a:xfrm>
            <a:off x="7318511" y="3260873"/>
            <a:ext cx="1904971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in direction of motion</a:t>
            </a:r>
            <a:endParaRPr lang="en-GB" sz="1600" dirty="0"/>
          </a:p>
        </p:txBody>
      </p:sp>
      <p:sp>
        <p:nvSpPr>
          <p:cNvPr id="23" name="Rectangle 22"/>
          <p:cNvSpPr/>
          <p:nvPr/>
        </p:nvSpPr>
        <p:spPr>
          <a:xfrm>
            <a:off x="9872689" y="3260873"/>
            <a:ext cx="1982069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against direction of motion</a:t>
            </a:r>
            <a:endParaRPr lang="en-GB" sz="16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10641884" y="2910015"/>
            <a:ext cx="483534" cy="1440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552" y="3108614"/>
            <a:ext cx="674532" cy="95228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54" y="2565690"/>
            <a:ext cx="545186" cy="542924"/>
          </a:xfrm>
          <a:prstGeom prst="rect">
            <a:avLst/>
          </a:prstGeom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2932493" y="5497095"/>
            <a:ext cx="87642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Decide whether each element is going to be positive or negative (or be part of the problem) and rearrange to make everything positive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8699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9 -0.00325 L 0.10599 -0.00325 " pathEditMode="relative" ptsTypes="AA">
                                      <p:cBhvr>
                                        <p:cTn id="8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031 0 " pathEditMode="relative" ptsTypes="AA">
                                      <p:cBhvr>
                                        <p:cTn id="9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031 0 " pathEditMode="relative" ptsTypes="AA">
                                      <p:cBhvr>
                                        <p:cTn id="9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0937 0 " pathEditMode="relative" ptsTypes="AA">
                                      <p:cBhvr>
                                        <p:cTn id="9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0937 0 " pathEditMode="relative" ptsTypes="AA">
                                      <p:cBhvr>
                                        <p:cTn id="9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0937 0 " pathEditMode="relative" ptsTypes="AA">
                                      <p:cBhvr>
                                        <p:cTn id="10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17" grpId="0"/>
      <p:bldP spid="18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884" y="2717884"/>
            <a:ext cx="545186" cy="542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lang="en-GB" dirty="0" smtClean="0"/>
              <a:t>Let’s look at our examples again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7571" y="1047750"/>
            <a:ext cx="156122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GPE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3290454" y="1047748"/>
            <a:ext cx="1440886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KE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274363" y="1047748"/>
            <a:ext cx="211629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in direction of motion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9332760" y="1047749"/>
            <a:ext cx="266873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against direction of motion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98" y="647917"/>
            <a:ext cx="1349065" cy="1904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38" y="1266823"/>
            <a:ext cx="822563" cy="819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8465113" y="1543049"/>
            <a:ext cx="831287" cy="247651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84492" y="2884313"/>
            <a:ext cx="27691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Scenario 2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4246" y="4233518"/>
            <a:ext cx="3317769" cy="210793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Car moving on flat ground</a:t>
            </a:r>
          </a:p>
          <a:p>
            <a:r>
              <a:rPr lang="en-GB" dirty="0" smtClean="0"/>
              <a:t>Increasing speed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Produced: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9531722" y="439677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88269" y="4242888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182" y="3899253"/>
            <a:ext cx="1349065" cy="1904563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342015" y="3213281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GPE</a:t>
            </a:r>
            <a:endParaRPr lang="en-GB" sz="1600" dirty="0"/>
          </a:p>
        </p:txBody>
      </p:sp>
      <p:sp>
        <p:nvSpPr>
          <p:cNvPr id="21" name="Rectangle 20"/>
          <p:cNvSpPr/>
          <p:nvPr/>
        </p:nvSpPr>
        <p:spPr>
          <a:xfrm>
            <a:off x="4962039" y="3238949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KE</a:t>
            </a:r>
            <a:endParaRPr lang="en-GB" sz="1600" dirty="0"/>
          </a:p>
        </p:txBody>
      </p:sp>
      <p:sp>
        <p:nvSpPr>
          <p:cNvPr id="22" name="Rectangle 21"/>
          <p:cNvSpPr/>
          <p:nvPr/>
        </p:nvSpPr>
        <p:spPr>
          <a:xfrm>
            <a:off x="7318511" y="3260873"/>
            <a:ext cx="1904971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in direction of motion</a:t>
            </a:r>
            <a:endParaRPr lang="en-GB" sz="1600" dirty="0"/>
          </a:p>
        </p:txBody>
      </p:sp>
      <p:sp>
        <p:nvSpPr>
          <p:cNvPr id="23" name="Rectangle 22"/>
          <p:cNvSpPr/>
          <p:nvPr/>
        </p:nvSpPr>
        <p:spPr>
          <a:xfrm>
            <a:off x="9872689" y="3260873"/>
            <a:ext cx="1982069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against direction of motion</a:t>
            </a:r>
            <a:endParaRPr lang="en-GB" sz="16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10641884" y="2910015"/>
            <a:ext cx="483534" cy="1440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552" y="3108614"/>
            <a:ext cx="674532" cy="95228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54" y="2565690"/>
            <a:ext cx="545186" cy="542924"/>
          </a:xfrm>
          <a:prstGeom prst="rect">
            <a:avLst/>
          </a:prstGeom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2932493" y="5497095"/>
            <a:ext cx="87642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Decide whether each element is going to be positive or negative (or be part of the problem) and rearrange to make everything positive</a:t>
            </a:r>
            <a:endParaRPr lang="en-GB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002525" y="4439104"/>
            <a:ext cx="1903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653" y="2602571"/>
            <a:ext cx="545186" cy="54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7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9 -0.00325 L 0.10599 -0.00325 " pathEditMode="relative" ptsTypes="AA">
                                      <p:cBhvr>
                                        <p:cTn id="8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031 0 " pathEditMode="relative" ptsTypes="AA">
                                      <p:cBhvr>
                                        <p:cTn id="9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031 0 " pathEditMode="relative" ptsTypes="AA">
                                      <p:cBhvr>
                                        <p:cTn id="9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29 -0.00325 L -0.39414 -0.00325 " pathEditMode="relative" ptsTypes="AA">
                                      <p:cBhvr>
                                        <p:cTn id="10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0139 L -0.39115 -0.00139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88" y="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0.0081 L -0.39362 -0.0081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88" y="0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2656 0 " pathEditMode="relative" ptsTypes="AA">
                                      <p:cBhvr>
                                        <p:cTn id="10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046 L -0.12968 0.00046 " pathEditMode="relative" ptsTypes="AA">
                                      <p:cBhvr>
                                        <p:cTn id="10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17" grpId="0"/>
      <p:bldP spid="18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9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884" y="2717884"/>
            <a:ext cx="545186" cy="542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lang="en-GB" dirty="0" smtClean="0"/>
              <a:t>Let’s look at our examples again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7571" y="1047750"/>
            <a:ext cx="156122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GPE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3290454" y="1047748"/>
            <a:ext cx="1440886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KE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274363" y="1047748"/>
            <a:ext cx="211629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in direction of motion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9332760" y="1047749"/>
            <a:ext cx="266873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against direction of motion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98" y="647917"/>
            <a:ext cx="1349065" cy="1904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38" y="1266823"/>
            <a:ext cx="822563" cy="819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8465113" y="1543049"/>
            <a:ext cx="831287" cy="247651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84492" y="2884313"/>
            <a:ext cx="27691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Scenario 3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4246" y="4233518"/>
            <a:ext cx="3317769" cy="210793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Car moving on flat ground</a:t>
            </a:r>
          </a:p>
          <a:p>
            <a:r>
              <a:rPr lang="en-GB" dirty="0" smtClean="0"/>
              <a:t>Decreasing speed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Produced: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0038813" y="4379270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10689" y="4225383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818" y="3902842"/>
            <a:ext cx="1349065" cy="1904563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342015" y="3213281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GPE</a:t>
            </a:r>
            <a:endParaRPr lang="en-GB" sz="1600" dirty="0"/>
          </a:p>
        </p:txBody>
      </p:sp>
      <p:sp>
        <p:nvSpPr>
          <p:cNvPr id="21" name="Rectangle 20"/>
          <p:cNvSpPr/>
          <p:nvPr/>
        </p:nvSpPr>
        <p:spPr>
          <a:xfrm>
            <a:off x="4962039" y="3238949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KE</a:t>
            </a:r>
            <a:endParaRPr lang="en-GB" sz="1600" dirty="0"/>
          </a:p>
        </p:txBody>
      </p:sp>
      <p:sp>
        <p:nvSpPr>
          <p:cNvPr id="22" name="Rectangle 21"/>
          <p:cNvSpPr/>
          <p:nvPr/>
        </p:nvSpPr>
        <p:spPr>
          <a:xfrm>
            <a:off x="7318511" y="3260873"/>
            <a:ext cx="1904971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in direction of motion</a:t>
            </a:r>
            <a:endParaRPr lang="en-GB" sz="1600" dirty="0"/>
          </a:p>
        </p:txBody>
      </p:sp>
      <p:sp>
        <p:nvSpPr>
          <p:cNvPr id="23" name="Rectangle 22"/>
          <p:cNvSpPr/>
          <p:nvPr/>
        </p:nvSpPr>
        <p:spPr>
          <a:xfrm>
            <a:off x="9872689" y="3260873"/>
            <a:ext cx="1982069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against direction of motion</a:t>
            </a:r>
            <a:endParaRPr lang="en-GB" sz="16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10641884" y="2910015"/>
            <a:ext cx="483534" cy="1440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552" y="3108614"/>
            <a:ext cx="674532" cy="95228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54" y="2565690"/>
            <a:ext cx="545186" cy="542924"/>
          </a:xfrm>
          <a:prstGeom prst="rect">
            <a:avLst/>
          </a:prstGeom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2761043" y="5421910"/>
            <a:ext cx="87642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Decide whether each element is going to be positive or negative (or be part of the problem) and rearrange to make everything positive</a:t>
            </a:r>
            <a:endParaRPr lang="en-GB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838434" y="4368651"/>
            <a:ext cx="1903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653" y="2602571"/>
            <a:ext cx="545186" cy="54292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35" b="33747"/>
          <a:stretch/>
        </p:blipFill>
        <p:spPr>
          <a:xfrm>
            <a:off x="5156653" y="2778919"/>
            <a:ext cx="545186" cy="173832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4970773" y="3231824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Change in KE</a:t>
            </a:r>
            <a:endParaRPr lang="en-GB" sz="1600" dirty="0"/>
          </a:p>
        </p:txBody>
      </p:sp>
      <p:cxnSp>
        <p:nvCxnSpPr>
          <p:cNvPr id="15" name="Straight Arrow Connector 14"/>
          <p:cNvCxnSpPr>
            <a:stCxn id="16" idx="1"/>
          </p:cNvCxnSpPr>
          <p:nvPr/>
        </p:nvCxnSpPr>
        <p:spPr>
          <a:xfrm flipH="1" flipV="1">
            <a:off x="8868230" y="3956232"/>
            <a:ext cx="464530" cy="260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332760" y="4031867"/>
            <a:ext cx="252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‘change’ in 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27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0602 L 0.02552 -0.00602 " pathEditMode="relative" ptsTypes="AA">
                                      <p:cBhvr>
                                        <p:cTn id="8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8 -0.0051 L 0.2095 -0.0051 " pathEditMode="relative" ptsTypes="AA">
                                      <p:cBhvr>
                                        <p:cTn id="9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0.00208 L 0.21302 0.00208 " pathEditMode="relative" ptsTypes="AA">
                                      <p:cBhvr>
                                        <p:cTn id="9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86 -0.01158 L -0.50664 -0.01158 " pathEditMode="relative" ptsTypes="AA">
                                      <p:cBhvr>
                                        <p:cTn id="10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0694 L -0.5099 -0.01805 " pathEditMode="relative" ptsTypes="AA">
                                      <p:cBhvr>
                                        <p:cTn id="10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0.0081 L -0.51237 -0.01921 " pathEditMode="relative" ptsTypes="AA">
                                      <p:cBhvr>
                                        <p:cTn id="10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0.00278 L 0.26094 0.00556 " pathEditMode="relative" ptsTypes="AA">
                                      <p:cBhvr>
                                        <p:cTn id="10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-0.00231 L 0.25157 -0.00231 " pathEditMode="relative" ptsTypes="AA">
                                      <p:cBhvr>
                                        <p:cTn id="11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-0.00231 L 0.25157 -0.002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0.00278 L 0.26094 0.00555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17" grpId="0"/>
      <p:bldP spid="18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9" grpId="0"/>
      <p:bldP spid="24" grpId="0"/>
      <p:bldP spid="32" grpId="0" animBg="1"/>
      <p:bldP spid="32" grpId="1" animBg="1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884" y="2698834"/>
            <a:ext cx="545186" cy="542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lang="en-GB" dirty="0" smtClean="0"/>
              <a:t>Let’s look at our examples again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7571" y="1047750"/>
            <a:ext cx="156122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GPE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3290454" y="1047748"/>
            <a:ext cx="1440886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KE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274363" y="1047748"/>
            <a:ext cx="211629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in direction of motion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9332760" y="1047749"/>
            <a:ext cx="266873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against direction of motion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98" y="647917"/>
            <a:ext cx="1349065" cy="1904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38" y="1266823"/>
            <a:ext cx="822563" cy="819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8465113" y="1543049"/>
            <a:ext cx="831287" cy="247651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84492" y="2884313"/>
            <a:ext cx="27691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Scenario 4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4246" y="4233518"/>
            <a:ext cx="3317769" cy="2107935"/>
          </a:xfrm>
        </p:spPr>
        <p:txBody>
          <a:bodyPr>
            <a:normAutofit/>
          </a:bodyPr>
          <a:lstStyle/>
          <a:p>
            <a:r>
              <a:rPr lang="en-GB" dirty="0" smtClean="0"/>
              <a:t>Car moving uphill</a:t>
            </a:r>
          </a:p>
          <a:p>
            <a:r>
              <a:rPr lang="en-GB" dirty="0" smtClean="0"/>
              <a:t>Constant speed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Produced: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110923" y="4360885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11910" y="444489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74363" y="4291008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4650" y="3976709"/>
            <a:ext cx="1349065" cy="1904563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342015" y="3213281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GPE</a:t>
            </a:r>
            <a:endParaRPr lang="en-GB" sz="1600" dirty="0"/>
          </a:p>
        </p:txBody>
      </p:sp>
      <p:sp>
        <p:nvSpPr>
          <p:cNvPr id="21" name="Rectangle 20"/>
          <p:cNvSpPr/>
          <p:nvPr/>
        </p:nvSpPr>
        <p:spPr>
          <a:xfrm>
            <a:off x="4962039" y="3238949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KE</a:t>
            </a:r>
            <a:endParaRPr lang="en-GB" sz="1600" dirty="0"/>
          </a:p>
        </p:txBody>
      </p:sp>
      <p:sp>
        <p:nvSpPr>
          <p:cNvPr id="22" name="Rectangle 21"/>
          <p:cNvSpPr/>
          <p:nvPr/>
        </p:nvSpPr>
        <p:spPr>
          <a:xfrm>
            <a:off x="7318511" y="3260873"/>
            <a:ext cx="1904971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in direction of motion</a:t>
            </a:r>
            <a:endParaRPr lang="en-GB" sz="1600" dirty="0"/>
          </a:p>
        </p:txBody>
      </p:sp>
      <p:sp>
        <p:nvSpPr>
          <p:cNvPr id="23" name="Rectangle 22"/>
          <p:cNvSpPr/>
          <p:nvPr/>
        </p:nvSpPr>
        <p:spPr>
          <a:xfrm>
            <a:off x="9872689" y="3260873"/>
            <a:ext cx="1982069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against direction of motion</a:t>
            </a:r>
            <a:endParaRPr lang="en-GB" sz="16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252" y="2557276"/>
            <a:ext cx="545186" cy="54292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10641884" y="2910015"/>
            <a:ext cx="483534" cy="1440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552" y="3108614"/>
            <a:ext cx="674532" cy="95228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54" y="2565690"/>
            <a:ext cx="545186" cy="542924"/>
          </a:xfrm>
          <a:prstGeom prst="rect">
            <a:avLst/>
          </a:prstGeom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2932493" y="5497095"/>
            <a:ext cx="87642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Decide whether each element is going to be positive or negative (or be part of the problem) and rearrange to make everything positive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2186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81481E-6 L 0.20794 4.81481E-6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91" y="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4.81481E-6 L 0.21419 0.00439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03" y="208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4.81481E-6 L -0.30196 -0.00394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4" y="-208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-0.00486 L -0.3 -0.00486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56" y="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0602 L -0.29622 -0.00602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6" y="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2.59259E-6 L 0.25 2.59259E-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062 0 " pathEditMode="relative" ptsTypes="AA">
                                      <p:cBhvr>
                                        <p:cTn id="10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062 0 " pathEditMode="relative" ptsTypes="AA">
                                      <p:cBhvr>
                                        <p:cTn id="10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16" grpId="0"/>
      <p:bldP spid="17" grpId="0"/>
      <p:bldP spid="18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884" y="2698834"/>
            <a:ext cx="545186" cy="542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lang="en-GB" dirty="0" smtClean="0"/>
              <a:t>Let’s look at our examples again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7571" y="1047750"/>
            <a:ext cx="156122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GPE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3290454" y="1047748"/>
            <a:ext cx="1440886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KE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274363" y="1047748"/>
            <a:ext cx="211629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in direction of motion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9332760" y="1047749"/>
            <a:ext cx="266873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against direction of motion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98" y="647917"/>
            <a:ext cx="1349065" cy="1904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38" y="1266823"/>
            <a:ext cx="822563" cy="819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8465113" y="1543049"/>
            <a:ext cx="831287" cy="247651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84492" y="2884313"/>
            <a:ext cx="27691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Scenario 5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4246" y="4233518"/>
            <a:ext cx="3317769" cy="2107935"/>
          </a:xfrm>
        </p:spPr>
        <p:txBody>
          <a:bodyPr>
            <a:normAutofit/>
          </a:bodyPr>
          <a:lstStyle/>
          <a:p>
            <a:r>
              <a:rPr lang="en-GB" dirty="0" smtClean="0"/>
              <a:t>Car moving uphill</a:t>
            </a:r>
          </a:p>
          <a:p>
            <a:r>
              <a:rPr lang="en-GB" dirty="0" smtClean="0"/>
              <a:t>Increasing in speed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Produced: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281331" y="4381086"/>
            <a:ext cx="1903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10923" y="4360885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11910" y="444489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69743" y="4332446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472" y="3986189"/>
            <a:ext cx="1349065" cy="1904563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342015" y="3213281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GPE</a:t>
            </a:r>
            <a:endParaRPr lang="en-GB" sz="1600" dirty="0"/>
          </a:p>
        </p:txBody>
      </p:sp>
      <p:sp>
        <p:nvSpPr>
          <p:cNvPr id="21" name="Rectangle 20"/>
          <p:cNvSpPr/>
          <p:nvPr/>
        </p:nvSpPr>
        <p:spPr>
          <a:xfrm>
            <a:off x="4962039" y="3238949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KE</a:t>
            </a:r>
            <a:endParaRPr lang="en-GB" sz="1600" dirty="0"/>
          </a:p>
        </p:txBody>
      </p:sp>
      <p:sp>
        <p:nvSpPr>
          <p:cNvPr id="22" name="Rectangle 21"/>
          <p:cNvSpPr/>
          <p:nvPr/>
        </p:nvSpPr>
        <p:spPr>
          <a:xfrm>
            <a:off x="7318511" y="3260873"/>
            <a:ext cx="1904971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in direction of motion</a:t>
            </a:r>
            <a:endParaRPr lang="en-GB" sz="1600" dirty="0"/>
          </a:p>
        </p:txBody>
      </p:sp>
      <p:sp>
        <p:nvSpPr>
          <p:cNvPr id="23" name="Rectangle 22"/>
          <p:cNvSpPr/>
          <p:nvPr/>
        </p:nvSpPr>
        <p:spPr>
          <a:xfrm>
            <a:off x="9872689" y="3260873"/>
            <a:ext cx="1982069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against direction of motion</a:t>
            </a:r>
            <a:endParaRPr lang="en-GB" sz="16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252" y="2557276"/>
            <a:ext cx="545186" cy="54292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10641884" y="2910015"/>
            <a:ext cx="483534" cy="1440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552" y="3108614"/>
            <a:ext cx="674532" cy="95228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551" y="2607589"/>
            <a:ext cx="545186" cy="54292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54" y="2565690"/>
            <a:ext cx="545186" cy="542924"/>
          </a:xfrm>
          <a:prstGeom prst="rect">
            <a:avLst/>
          </a:prstGeom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2932493" y="5497095"/>
            <a:ext cx="87642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Decide whether each element is going to be positive or negative and rearrange to make everything positive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2823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81481E-6 L 0.20794 4.81481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91" y="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4.81481E-6 L 0.21419 0.00439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03" y="208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4.81481E-6 L -0.30196 -0.00394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4" y="-208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-0.00486 L -0.3 -0.00486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56" y="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0602 L -0.29622 -0.00602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6" y="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2.59259E-6 L 0.25 2.59259E-6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15" grpId="0"/>
      <p:bldP spid="16" grpId="0"/>
      <p:bldP spid="17" grpId="0"/>
      <p:bldP spid="18" grpId="0"/>
      <p:bldP spid="20" grpId="0" animBg="1"/>
      <p:bldP spid="21" grpId="0" animBg="1"/>
      <p:bldP spid="22" grpId="0" animBg="1"/>
      <p:bldP spid="22" grpId="1" animBg="1"/>
      <p:bldP spid="23" grpId="0" animBg="1"/>
      <p:bldP spid="23" grpId="1" animBg="1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899" y="2658828"/>
            <a:ext cx="545186" cy="542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lang="en-GB" dirty="0" smtClean="0"/>
              <a:t>Let’s look at our examples again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7571" y="1047750"/>
            <a:ext cx="156122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GPE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3290454" y="1047748"/>
            <a:ext cx="1440886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KE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274363" y="1047748"/>
            <a:ext cx="211629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in direction of motion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9332760" y="1047749"/>
            <a:ext cx="266873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against direction of motion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98" y="647917"/>
            <a:ext cx="1349065" cy="1904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38" y="1266823"/>
            <a:ext cx="822563" cy="819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8465113" y="1543049"/>
            <a:ext cx="831287" cy="247651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84492" y="2884313"/>
            <a:ext cx="27691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Scenario 6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4246" y="4557368"/>
            <a:ext cx="3317769" cy="2107935"/>
          </a:xfrm>
        </p:spPr>
        <p:txBody>
          <a:bodyPr>
            <a:normAutofit/>
          </a:bodyPr>
          <a:lstStyle/>
          <a:p>
            <a:r>
              <a:rPr lang="en-GB" dirty="0" smtClean="0"/>
              <a:t>Car moving uphill</a:t>
            </a:r>
          </a:p>
          <a:p>
            <a:r>
              <a:rPr lang="en-GB" dirty="0" smtClean="0"/>
              <a:t>Decreasing in speed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Produced: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528479" y="4557368"/>
            <a:ext cx="1903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26604" y="4439065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247958" y="4519400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54410" y="4491768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513" y="4121886"/>
            <a:ext cx="1349065" cy="1904563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506030" y="3173275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GPE</a:t>
            </a:r>
            <a:endParaRPr lang="en-GB" sz="1600" dirty="0"/>
          </a:p>
        </p:txBody>
      </p:sp>
      <p:sp>
        <p:nvSpPr>
          <p:cNvPr id="21" name="Rectangle 20"/>
          <p:cNvSpPr/>
          <p:nvPr/>
        </p:nvSpPr>
        <p:spPr>
          <a:xfrm>
            <a:off x="5126054" y="3198943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KE</a:t>
            </a:r>
            <a:endParaRPr lang="en-GB" sz="1600" dirty="0"/>
          </a:p>
        </p:txBody>
      </p:sp>
      <p:sp>
        <p:nvSpPr>
          <p:cNvPr id="22" name="Rectangle 21"/>
          <p:cNvSpPr/>
          <p:nvPr/>
        </p:nvSpPr>
        <p:spPr>
          <a:xfrm>
            <a:off x="7482526" y="3220867"/>
            <a:ext cx="1904971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in direction of motion</a:t>
            </a:r>
            <a:endParaRPr lang="en-GB" sz="1600" dirty="0"/>
          </a:p>
        </p:txBody>
      </p:sp>
      <p:sp>
        <p:nvSpPr>
          <p:cNvPr id="23" name="Rectangle 22"/>
          <p:cNvSpPr/>
          <p:nvPr/>
        </p:nvSpPr>
        <p:spPr>
          <a:xfrm>
            <a:off x="10036704" y="3220867"/>
            <a:ext cx="1982069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against direction of motion</a:t>
            </a:r>
            <a:endParaRPr lang="en-GB" sz="16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267" y="2517270"/>
            <a:ext cx="545186" cy="54292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10805899" y="2870009"/>
            <a:ext cx="483534" cy="1440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567" y="3068608"/>
            <a:ext cx="674532" cy="95228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62" b="34197"/>
          <a:stretch/>
        </p:blipFill>
        <p:spPr>
          <a:xfrm>
            <a:off x="5306566" y="2755773"/>
            <a:ext cx="545186" cy="16906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969" y="2525684"/>
            <a:ext cx="545186" cy="542924"/>
          </a:xfrm>
          <a:prstGeom prst="rect">
            <a:avLst/>
          </a:prstGeom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2932493" y="5497095"/>
            <a:ext cx="87642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Decide whether each element is going to be positive or negative and rearrange to make everything positive</a:t>
            </a:r>
            <a:endParaRPr lang="en-GB" sz="28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399" y="2603316"/>
            <a:ext cx="545186" cy="542924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5132557" y="3186404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Change in KE</a:t>
            </a:r>
            <a:endParaRPr lang="en-GB" sz="1600" dirty="0"/>
          </a:p>
        </p:txBody>
      </p:sp>
      <p:cxnSp>
        <p:nvCxnSpPr>
          <p:cNvPr id="33" name="Straight Arrow Connector 32"/>
          <p:cNvCxnSpPr>
            <a:stCxn id="34" idx="1"/>
          </p:cNvCxnSpPr>
          <p:nvPr/>
        </p:nvCxnSpPr>
        <p:spPr>
          <a:xfrm flipH="1" flipV="1">
            <a:off x="9347198" y="4014288"/>
            <a:ext cx="464530" cy="260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811728" y="4089923"/>
            <a:ext cx="252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‘change’ in 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53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85185E-6 L 0.20794 1.85185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91" y="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1.85185E-6 L 0.06406 0.00139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3" y="69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85185E-6 L -0.43894 -0.0011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53" y="-69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-0.00487 L -0.44844 -0.01551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78" y="-532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0601 L -0.45091 -0.01782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00" y="-602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.00324 L 0.20664 0.00324 " pathEditMode="relative" ptsTypes="AA">
                                      <p:cBhvr>
                                        <p:cTn id="10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-0.00301 L 0.20976 -0.00301 " pathEditMode="relative" ptsTypes="AA">
                                      <p:cBhvr>
                                        <p:cTn id="10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7 -0.00533 L 0.29909 -0.00533 " pathEditMode="relative" ptsTypes="AA">
                                      <p:cBhvr>
                                        <p:cTn id="1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00301 L 0.2987 -0.00301 " pathEditMode="relative" ptsTypes="AA">
                                      <p:cBhvr>
                                        <p:cTn id="11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081 L 0.29883 -0.0081 " pathEditMode="relative" ptsTypes="AA">
                                      <p:cBhvr>
                                        <p:cTn id="12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7 -0.00533 L 0.29909 -0.00533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15" grpId="0"/>
      <p:bldP spid="16" grpId="0"/>
      <p:bldP spid="17" grpId="0"/>
      <p:bldP spid="18" grpId="0"/>
      <p:bldP spid="20" grpId="0" animBg="1"/>
      <p:bldP spid="21" grpId="0" animBg="1"/>
      <p:bldP spid="21" grpId="1" animBg="1"/>
      <p:bldP spid="22" grpId="0" animBg="1"/>
      <p:bldP spid="22" grpId="1" animBg="1"/>
      <p:bldP spid="22" grpId="2" animBg="1"/>
      <p:bldP spid="23" grpId="0" animBg="1"/>
      <p:bldP spid="23" grpId="1" animBg="1"/>
      <p:bldP spid="29" grpId="0"/>
      <p:bldP spid="32" grpId="0" animBg="1"/>
      <p:bldP spid="32" grpId="1" animBg="1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884" y="2698834"/>
            <a:ext cx="545186" cy="542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lang="en-GB" dirty="0" smtClean="0"/>
              <a:t>Let’s look at our examples again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7571" y="1047750"/>
            <a:ext cx="156122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GPE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3290454" y="1047748"/>
            <a:ext cx="1440886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KE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274363" y="1047748"/>
            <a:ext cx="211629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in direction of motion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9332760" y="1047749"/>
            <a:ext cx="266873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against direction of motion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98" y="647917"/>
            <a:ext cx="1349065" cy="1904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38" y="1266823"/>
            <a:ext cx="822563" cy="819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8465113" y="1543049"/>
            <a:ext cx="831287" cy="247651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84492" y="2884313"/>
            <a:ext cx="27691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Scenario 7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4246" y="4233518"/>
            <a:ext cx="3317769" cy="2107935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Car moving downhill</a:t>
            </a:r>
          </a:p>
          <a:p>
            <a:r>
              <a:rPr lang="en-GB" dirty="0" smtClean="0"/>
              <a:t>Constant speed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Produced: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332508" y="4272874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952839" y="4377153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90454" y="4267270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543" y="3893505"/>
            <a:ext cx="1349065" cy="1904563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342015" y="3213281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GPE</a:t>
            </a:r>
            <a:endParaRPr lang="en-GB" sz="1600" dirty="0"/>
          </a:p>
        </p:txBody>
      </p:sp>
      <p:sp>
        <p:nvSpPr>
          <p:cNvPr id="21" name="Rectangle 20"/>
          <p:cNvSpPr/>
          <p:nvPr/>
        </p:nvSpPr>
        <p:spPr>
          <a:xfrm>
            <a:off x="4962039" y="3238949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KE</a:t>
            </a:r>
            <a:endParaRPr lang="en-GB" sz="1600" dirty="0"/>
          </a:p>
        </p:txBody>
      </p:sp>
      <p:sp>
        <p:nvSpPr>
          <p:cNvPr id="22" name="Rectangle 21"/>
          <p:cNvSpPr/>
          <p:nvPr/>
        </p:nvSpPr>
        <p:spPr>
          <a:xfrm>
            <a:off x="7318511" y="3260873"/>
            <a:ext cx="1904971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in direction of motion</a:t>
            </a:r>
            <a:endParaRPr lang="en-GB" sz="1600" dirty="0"/>
          </a:p>
        </p:txBody>
      </p:sp>
      <p:sp>
        <p:nvSpPr>
          <p:cNvPr id="23" name="Rectangle 22"/>
          <p:cNvSpPr/>
          <p:nvPr/>
        </p:nvSpPr>
        <p:spPr>
          <a:xfrm>
            <a:off x="9872689" y="3260873"/>
            <a:ext cx="1982069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against direction of motion</a:t>
            </a:r>
            <a:endParaRPr lang="en-GB" sz="16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252" y="2557276"/>
            <a:ext cx="545186" cy="54292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10641884" y="2910015"/>
            <a:ext cx="483534" cy="1440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552" y="3108614"/>
            <a:ext cx="674532" cy="95228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54" y="2565690"/>
            <a:ext cx="545186" cy="542924"/>
          </a:xfrm>
          <a:prstGeom prst="rect">
            <a:avLst/>
          </a:prstGeom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2932493" y="5497095"/>
            <a:ext cx="87642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Decide whether each element is going to be positive or negative (or be part of the problem) and rearrange to make everything positive</a:t>
            </a:r>
            <a:endParaRPr lang="en-GB" sz="24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10" b="33633"/>
          <a:stretch/>
        </p:blipFill>
        <p:spPr>
          <a:xfrm>
            <a:off x="3558252" y="2740631"/>
            <a:ext cx="545186" cy="176213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3334761" y="3220537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Change in GPE</a:t>
            </a:r>
            <a:endParaRPr lang="en-GB" sz="1600" dirty="0"/>
          </a:p>
        </p:txBody>
      </p:sp>
      <p:cxnSp>
        <p:nvCxnSpPr>
          <p:cNvPr id="34" name="Straight Arrow Connector 33"/>
          <p:cNvCxnSpPr>
            <a:stCxn id="35" idx="1"/>
          </p:cNvCxnSpPr>
          <p:nvPr/>
        </p:nvCxnSpPr>
        <p:spPr>
          <a:xfrm flipH="1" flipV="1">
            <a:off x="8757961" y="3957889"/>
            <a:ext cx="464530" cy="260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222491" y="4033524"/>
            <a:ext cx="252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‘change’ in GPE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34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 -0.00325 L 0.20911 -0.00325 " pathEditMode="relative" ptsTypes="AA">
                                      <p:cBhvr>
                                        <p:cTn id="8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9 -0.00325 L -0.03464 0.00231 " pathEditMode="relative" ptsTypes="AA">
                                      <p:cBhvr>
                                        <p:cTn id="8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0.00231 L -0.54571 0.00231 " pathEditMode="relative" ptsTypes="AA">
                                      <p:cBhvr>
                                        <p:cTn id="8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694 L -0.54427 -0.00694 " pathEditMode="relative" ptsTypes="AA">
                                      <p:cBhvr>
                                        <p:cTn id="8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532 L -0.54674 -0.00532 " pathEditMode="relative" ptsTypes="AA">
                                      <p:cBhvr>
                                        <p:cTn id="10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2.59259E-6 L 0.25 2.59259E-6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325 L 0.38425 -0.00325 " pathEditMode="relative" ptsTypes="AA"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44 -0.00139 L 0.37175 -0.00139 " pathEditMode="relative" ptsTypes="AA">
                                      <p:cBhvr>
                                        <p:cTn id="10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44 -0.00139 L 0.37175 -0.00139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16" y="0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324 L 0.38425 -0.00324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16" grpId="0"/>
      <p:bldP spid="17" grpId="0"/>
      <p:bldP spid="18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9" grpId="0"/>
      <p:bldP spid="33" grpId="0" animBg="1"/>
      <p:bldP spid="33" grpId="1" animBg="1"/>
      <p:bldP spid="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884" y="2698834"/>
            <a:ext cx="545186" cy="542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lang="en-GB" dirty="0" smtClean="0"/>
              <a:t>Let’s look at our examples again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7571" y="1047750"/>
            <a:ext cx="156122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GPE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3290454" y="1047748"/>
            <a:ext cx="1440886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KE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274363" y="1047748"/>
            <a:ext cx="211629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in direction of motion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9332760" y="1047749"/>
            <a:ext cx="266873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against direction of motion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98" y="647917"/>
            <a:ext cx="1349065" cy="1904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38" y="1266823"/>
            <a:ext cx="822563" cy="819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8465113" y="1543049"/>
            <a:ext cx="831287" cy="247651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84492" y="2884313"/>
            <a:ext cx="27691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Scenario 8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4246" y="4233518"/>
            <a:ext cx="3317769" cy="2107935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Car moving downhill</a:t>
            </a:r>
          </a:p>
          <a:p>
            <a:r>
              <a:rPr lang="en-GB" dirty="0" smtClean="0"/>
              <a:t>Increasing in speed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Produced: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081108" y="4500384"/>
            <a:ext cx="1903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55828" y="4396176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11910" y="444489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55566" y="4347837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389" y="3893505"/>
            <a:ext cx="1349065" cy="1904563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342015" y="3213281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GPE</a:t>
            </a:r>
            <a:endParaRPr lang="en-GB" sz="1600" dirty="0"/>
          </a:p>
        </p:txBody>
      </p:sp>
      <p:sp>
        <p:nvSpPr>
          <p:cNvPr id="21" name="Rectangle 20"/>
          <p:cNvSpPr/>
          <p:nvPr/>
        </p:nvSpPr>
        <p:spPr>
          <a:xfrm>
            <a:off x="4962039" y="3238949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KE</a:t>
            </a:r>
            <a:endParaRPr lang="en-GB" sz="1600" dirty="0"/>
          </a:p>
        </p:txBody>
      </p:sp>
      <p:sp>
        <p:nvSpPr>
          <p:cNvPr id="22" name="Rectangle 21"/>
          <p:cNvSpPr/>
          <p:nvPr/>
        </p:nvSpPr>
        <p:spPr>
          <a:xfrm>
            <a:off x="7318511" y="3260873"/>
            <a:ext cx="1904971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in direction of motion</a:t>
            </a:r>
            <a:endParaRPr lang="en-GB" sz="1600" dirty="0"/>
          </a:p>
        </p:txBody>
      </p:sp>
      <p:sp>
        <p:nvSpPr>
          <p:cNvPr id="23" name="Rectangle 22"/>
          <p:cNvSpPr/>
          <p:nvPr/>
        </p:nvSpPr>
        <p:spPr>
          <a:xfrm>
            <a:off x="9872689" y="3260873"/>
            <a:ext cx="1982069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against direction of motion</a:t>
            </a:r>
            <a:endParaRPr lang="en-GB" sz="16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252" y="2602753"/>
            <a:ext cx="545186" cy="54292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10641884" y="2910015"/>
            <a:ext cx="483534" cy="1440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552" y="3108614"/>
            <a:ext cx="674532" cy="95228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551" y="2607589"/>
            <a:ext cx="545186" cy="54292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54" y="2565690"/>
            <a:ext cx="545186" cy="542924"/>
          </a:xfrm>
          <a:prstGeom prst="rect">
            <a:avLst/>
          </a:prstGeom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2932493" y="5497095"/>
            <a:ext cx="87642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Decide whether each element is going to be positive or negative and rearrange to make everything positive</a:t>
            </a:r>
            <a:endParaRPr lang="en-GB" sz="28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38" b="34198"/>
          <a:stretch/>
        </p:blipFill>
        <p:spPr>
          <a:xfrm>
            <a:off x="3558252" y="2783727"/>
            <a:ext cx="545186" cy="174626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3334761" y="3220541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Change in GPE</a:t>
            </a:r>
            <a:endParaRPr lang="en-GB" sz="1600" dirty="0"/>
          </a:p>
        </p:txBody>
      </p:sp>
      <p:cxnSp>
        <p:nvCxnSpPr>
          <p:cNvPr id="33" name="Straight Arrow Connector 32"/>
          <p:cNvCxnSpPr>
            <a:stCxn id="34" idx="1"/>
          </p:cNvCxnSpPr>
          <p:nvPr/>
        </p:nvCxnSpPr>
        <p:spPr>
          <a:xfrm flipH="1" flipV="1">
            <a:off x="9265962" y="4030459"/>
            <a:ext cx="464530" cy="260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730492" y="4106094"/>
            <a:ext cx="252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‘change’ in GPE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82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116 L 0.24583 -0.00116 " pathEditMode="relative" ptsTypes="AA">
                                      <p:cBhvr>
                                        <p:cTn id="8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0.00116 L 0.07148 -0.00116 " pathEditMode="relative" ptsTypes="AA">
                                      <p:cBhvr>
                                        <p:cTn id="9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34 0.00092 L -0.4112 0.00092 " pathEditMode="relative" ptsTypes="AA">
                                      <p:cBhvr>
                                        <p:cTn id="9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86 -0.00532 L -0.41185 -0.00532 " pathEditMode="relative" ptsTypes="AA">
                                      <p:cBhvr>
                                        <p:cTn id="9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037 L -0.41432 -0.0037 " pathEditMode="relative" ptsTypes="AA">
                                      <p:cBhvr>
                                        <p:cTn id="10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394 L 0.24167 -0.00394 " pathEditMode="relative" ptsTypes="AA">
                                      <p:cBhvr>
                                        <p:cTn id="1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3451 0 " pathEditMode="relative" ptsTypes="AA">
                                      <p:cBhvr>
                                        <p:cTn id="1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0.36888 -1.85185E-6 L 0.43802 -1.85185E-6 " pathEditMode="relative" ptsTypes="AAA">
                                      <p:cBhvr>
                                        <p:cTn id="1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0 L 0.36888 0 L 0.43802 0 " pathEditMode="relative" rAng="0" ptsTypes="AAA">
                                      <p:cBhvr>
                                        <p:cTn id="1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01" y="0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2135 0 " pathEditMode="relative" ptsTypes="AA">
                                      <p:cBhvr>
                                        <p:cTn id="1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-0.00023 L -0.11549 -0.00023 " pathEditMode="relative" ptsTypes="AA">
                                      <p:cBhvr>
                                        <p:cTn id="12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0.43451 -2.59259E-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15" grpId="0"/>
      <p:bldP spid="16" grpId="0"/>
      <p:bldP spid="17" grpId="0"/>
      <p:bldP spid="18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9" grpId="0"/>
      <p:bldP spid="32" grpId="0" animBg="1"/>
      <p:bldP spid="32" grpId="1" animBg="1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910031"/>
            <a:ext cx="4066078" cy="118486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Car moving on flat ground</a:t>
            </a:r>
          </a:p>
          <a:p>
            <a:r>
              <a:rPr lang="en-GB" dirty="0" smtClean="0"/>
              <a:t>Constant speed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>
            <a:off x="9742893" y="1027906"/>
            <a:ext cx="2033171" cy="138335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533871" y="420077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27656" y="5604981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883" y="5216440"/>
            <a:ext cx="1349065" cy="190456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91" y="3027591"/>
            <a:ext cx="1823368" cy="91168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>
            <a:off x="5113743" y="1027906"/>
            <a:ext cx="2033171" cy="138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8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2.5E-6 3.7037E-7 C 0.00417 -0.00371 0.00807 -0.00834 0.0125 -0.01111 C 0.02747 -0.02107 0.03099 -0.0213 0.04375 -0.025 C 0.04635 -0.02686 0.04883 -0.02894 0.05156 -0.03056 C 0.05768 -0.03449 0.06432 -0.03658 0.07031 -0.04167 C 0.07448 -0.04537 0.07865 -0.04885 0.08281 -0.05278 C 0.08841 -0.05834 0.10651 -0.07616 0.11563 -0.08611 C 0.16081 -0.13635 0.11992 -0.09468 0.1375 -0.10834 C 0.14427 -0.11366 0.15065 -0.12084 0.15781 -0.125 C 0.16432 -0.12917 0.17135 -0.13056 0.17813 -0.13334 C 0.19479 -0.13241 0.21159 -0.13473 0.22813 -0.13056 C 0.23971 -0.12778 0.25911 -0.10324 0.26719 -0.09167 C 0.26914 -0.08889 0.27018 -0.08426 0.27188 -0.08056 C 0.31341 0.00509 0.27878 -0.06158 0.32031 3.7037E-7 C 0.33958 0.02847 0.29219 -0.00996 0.34531 0.03611 C 0.35729 0.04629 0.36979 0.05555 0.38281 0.06111 C 0.39102 0.06458 0.47305 0.07708 0.47656 0.07777 C 0.60482 0.0706 0.59036 0.11967 0.64688 0.04444 C 0.65065 0.03912 0.65417 0.03333 0.65781 0.02777 C 0.65938 0.01481 0.66211 0.00208 0.6625 -0.01111 C 0.66315 -0.03426 0.66367 -0.05811 0.66094 -0.08056 C 0.6599 -0.08912 0.65599 -0.09676 0.65156 -0.1 C 0.63398 -0.11297 0.6151 -0.11852 0.59688 -0.12778 C 0.53724 -0.12315 0.53021 -0.13287 0.47969 -0.09723 C 0.39023 -0.03473 0.43659 -0.04815 0.37969 -0.02778 C 0.37604 -0.02662 0.3724 -0.02593 0.36875 -0.025 C 0.31927 -0.03334 0.32214 -0.02292 0.28125 -0.06389 C 0.25977 -0.08542 0.21875 -0.13334 0.21875 -0.13334 C 0.21445 -0.14491 0.21198 -0.14584 0.22344 -0.15834 C 0.22852 -0.16412 0.23477 -0.16621 0.24063 -0.16945 C 0.25625 -0.17848 0.2599 -0.17593 0.27969 -0.17778 C 0.3418 -0.16528 0.38503 -0.16528 0.44219 -0.125 C 0.48633 -0.09398 0.52852 -0.0544 0.57188 -0.01945 C 0.58268 -0.01088 0.5931 -0.00023 0.60469 0.00555 C 0.62292 0.01435 0.65247 0.02893 0.66719 0.03333 C 0.67747 0.03611 0.68802 0.03518 0.69844 0.03611 C 0.71042 0.0324 0.72253 0.03032 0.73438 0.025 C 0.74193 0.02129 0.75872 0.0074 0.76563 -0.00278 C 0.77174 -0.01227 0.77865 -0.02107 0.78281 -0.03334 L 0.7875 -0.04723 C 0.79063 -0.07014 0.79245 -0.07616 0.78281 -0.10834 C 0.77161 -0.14584 0.75703 -0.14723 0.73594 -0.15278 C 0.72813 -0.1551 0.72031 -0.15463 0.7125 -0.15556 C 0.70313 -0.15371 0.69336 -0.1544 0.68438 -0.15 C 0.67409 -0.14514 0.67135 -0.13635 0.66719 -0.12223 C 0.66432 -0.1132 0.66198 -0.10371 0.65938 -0.09445 C 0.6625 -0.07963 0.66198 -0.06042 0.66875 -0.05 C 0.67461 -0.04098 0.68438 -0.04676 0.69219 -0.04445 C 0.69792 -0.04306 0.70365 -0.04074 0.70938 -0.03889 C 0.73594 -0.04051 0.75247 -0.02686 0.77031 -0.05834 C 0.77279 -0.06273 0.77344 -0.06945 0.775 -0.075 C 0.77643 -0.08889 0.77969 -0.11019 0.775 -0.12223 C 0.77253 -0.12848 0.76667 -0.12408 0.7625 -0.125 C 0.74688 -0.11852 0.7306 -0.11551 0.71563 -0.10556 C 0.69805 -0.09398 0.71471 -0.06412 0.72031 -0.05278 C 0.72305 -0.04723 0.72721 -0.04398 0.73125 -0.04167 C 0.77031 -0.02061 0.77227 -0.025 0.8125 -0.02223 C 0.83906 -0.03033 0.84688 -0.02107 0.82188 -0.10278 C 0.81849 -0.11389 0.80977 -0.11621 0.80313 -0.11945 C 0.79648 -0.12292 0.78958 -0.12176 0.78281 -0.12223 C 0.76979 -0.12361 0.75677 -0.12408 0.74375 -0.125 C 0.70885 -0.12223 0.6737 -0.12477 0.63906 -0.11667 C 0.62878 -0.11436 0.62031 -0.10139 0.61094 -0.09445 C 0.6 -0.08658 0.58945 -0.07755 0.57813 -0.07223 C 0.54727 -0.05834 0.52083 -0.06019 0.48906 -0.05834 C 0.44844 -0.07593 0.4056 -0.08218 0.36719 -0.11111 C 0.24427 -0.20394 0.38125 -0.10533 0.27031 -0.17223 C 0.25742 -0.1801 0.24518 -0.19028 0.23281 -0.2 C 0.21706 -0.2125 0.18594 -0.23889 0.18594 -0.23889 C 0.18385 -0.2426 0.17969 -0.24491 0.17969 -0.25 C 0.17969 -0.25394 0.18372 -0.25301 0.18594 -0.25278 C 0.20521 -0.25116 0.22448 -0.24792 0.24375 -0.24445 C 0.30924 -0.23334 0.22292 -0.2463 0.29219 -0.22778 C 0.32539 -0.21898 0.35885 -0.21297 0.39219 -0.20556 C 0.53021 -0.13565 0.47995 -0.16273 0.54375 -0.12778 C 0.54688 -0.12315 0.55078 -0.11991 0.55313 -0.11389 C 0.55534 -0.10811 0.55703 -0.08542 0.55781 -0.07778 C 0.55677 -0.06945 0.55807 -0.05903 0.55469 -0.05278 C 0.54154 -0.02963 0.50495 -0.02385 0.49219 -0.01945 C 0.45117 -0.02014 0.30911 0.00139 0.23594 -0.03889 C 0.1974 -0.06019 0.15716 -0.07662 0.12188 -0.11111 L 0.07656 -0.15556 C 0.06888 -0.18287 0.07852 -0.14561 0.07188 -0.18889 C 0.07135 -0.19213 0.06992 -0.19468 0.06875 -0.19723 C 0.05951 -0.21783 0.06211 -0.21297 0.05313 -0.225 C 0.04427 -0.21945 0.03424 -0.21806 0.02656 -0.20834 C 0.01445 -0.19329 0.00573 -0.1713 -0.00469 -0.15278 C -0.01276 -0.13866 -0.00846 -0.14815 -0.01562 -0.12223 C -0.01615 -0.1176 -0.01862 -0.1125 -0.01719 -0.10834 C -0.00247 -0.06366 0.01432 -0.06412 0.04375 -0.05278 C 0.10482 -0.0294 0.1293 -0.02824 0.19219 -0.01667 C 0.22135 -0.02223 0.25104 -0.02223 0.27969 -0.03334 C 0.29167 -0.0382 0.30117 -0.05486 0.3125 -0.06389 C 0.42721 -0.15718 0.28516 -0.03287 0.38281 -0.11945 C 0.3832 -0.12061 0.39974 -0.14931 0.39531 -0.15834 C 0.39414 -0.16065 0.36563 -0.1926 0.35625 -0.19445 C 0.33385 -0.19931 0.28906 -0.20278 0.28906 -0.20278 C 0.24427 -0.2 0.19922 -0.20348 0.15469 -0.19445 C 0.1474 -0.19306 0.12487 -0.15857 0.11875 -0.15 C 0.11719 -0.14815 0.11563 -0.14607 0.11406 -0.14445 C 0.07995 -0.11204 0.08828 -0.11598 0.0625 -0.10278 C 0.06042 -0.10186 0.05833 -0.10093 0.05625 -0.1 C 0.05208 -0.10093 0.04714 -0.09885 0.04375 -0.10278 C 0.03906 -0.10834 0.03398 -0.14051 0.03281 -0.14723 C 0.03542 -0.15834 0.03529 -0.17315 0.04063 -0.18056 C 0.05443 -0.20023 0.07135 -0.20023 0.0875 -0.20278 L 0.17656 -0.2 C 0.18216 -0.19931 0.1875 -0.19468 0.19219 -0.18889 C 0.25417 -0.11436 0.19792 -0.16806 0.26094 -0.04723 C 0.27383 -0.02269 0.28984 -0.00324 0.30625 0.01389 C 0.37695 0.0875 0.37995 0.07546 0.46094 0.10277 C 0.50469 0.09907 0.54857 0.10069 0.59219 0.09166 C 0.6069 0.08842 0.62044 0.07569 0.63438 0.06666 C 0.64284 0.06088 0.65117 0.05439 0.65938 0.04722 C 0.69427 0.01527 0.68659 0.02639 0.70313 -0.00278 C 0.70664 -0.02848 0.70872 -0.03357 0.69063 -0.06667 C 0.66771 -0.10857 0.63542 -0.12894 0.60469 -0.14167 C 0.58867 -0.14838 0.5724 -0.15093 0.55625 -0.15556 C 0.51615 -0.14723 0.47487 -0.14931 0.43594 -0.13056 C 0.39492 -0.11111 0.35664 -0.07547 0.31875 -0.04167 C 0.3125 -0.03611 0.30638 -0.02963 0.3 -0.025 C 0.2793 -0.01042 0.24857 -0.00371 0.22969 0.00277 C 0.20911 -0.00672 0.13555 -0.01667 0.11406 -0.075 C 0.10938 -0.08773 0.11094 -0.10463 0.10938 -0.11945 C 0.11042 -0.12778 0.11068 -0.13658 0.1125 -0.14445 C 0.11393 -0.15116 0.11992 -0.16111 0.12344 -0.16389 C 0.175 -0.20648 0.15833 -0.19167 0.22813 -0.19723 C 0.30938 -0.18519 0.39219 -0.1919 0.47188 -0.16111 C 0.61094 -0.10764 0.61745 -0.03449 0.72813 0.06111 C 0.76745 0.0949 0.80898 0.11967 0.85 0.14722 C 0.86432 0.15671 0.87878 0.1662 0.89375 0.17222 C 0.92357 0.18379 0.95417 0.19074 0.98438 0.2 C 0.99792 0.19537 1.01263 0.19722 1.025 0.18611 C 1.0349 0.17685 1.03854 0.13171 1.04063 0.11666 C 1.0401 0.09537 1.04023 0.07384 1.03906 0.05277 C 1.03867 0.04768 1.03802 0.04213 1.03594 0.03889 C 1.03385 0.03564 1.03073 0.03703 1.02813 0.03611 C 0.9582 -0.01644 0.96224 -0.0169 0.85625 -0.06111 C 0.84036 -0.06783 0.82383 -0.06551 0.80781 -0.06945 C 0.53971 -0.13797 0.68945 -0.11297 0.52969 -0.13611 C 0.50729 -0.13148 0.48451 -0.13033 0.4625 -0.12223 C 0.45846 -0.12084 0.45651 -0.11227 0.45313 -0.10834 C 0.45065 -0.10579 0.44779 -0.10486 0.44531 -0.10278 C 0.44206 -0.10023 0.43906 -0.09699 0.43594 -0.09445 C 0.4276 -0.08866 0.41927 -0.08311 0.41094 -0.07778 C 0.40729 -0.0757 0.40378 -0.07315 0.4 -0.07223 C 0.38906 -0.07037 0.37813 -0.07037 0.36719 -0.06945 C 0.35469 -0.07223 0.34141 -0.07014 0.32969 -0.07778 C 0.31589 -0.08704 0.29219 -0.11945 0.29219 -0.11945 C 0.28594 -0.13334 0.27878 -0.1463 0.27344 -0.16111 C 0.27188 -0.16528 0.27122 -0.17061 0.27188 -0.175 C 0.27435 -0.19514 0.2763 -0.21644 0.28281 -0.23334 C 0.28776 -0.24653 0.29661 -0.25417 0.30469 -0.26111 C 0.31992 -0.27431 0.34167 -0.28449 0.35938 -0.28611 C 0.37904 -0.2882 0.39896 -0.28797 0.41875 -0.28889 C 0.44635 -0.28519 0.47409 -0.2838 0.50156 -0.27778 C 0.50807 -0.27639 0.51419 -0.2713 0.52031 -0.26667 C 0.53867 -0.25278 0.55716 -0.23866 0.575 -0.22223 C 0.57956 -0.21806 0.58294 -0.21019 0.5875 -0.20556 C 0.6526 -0.14074 0.62201 -0.18542 0.65313 -0.13611 C 0.65417 -0.12431 0.6526 -0.11042 0.66406 -0.11389 C 0.68151 -0.11968 0.69831 -0.13125 0.71563 -0.13889 C 0.7207 -0.14144 0.72604 -0.1426 0.73125 -0.14445 C 0.74167 -0.15556 0.75247 -0.16551 0.7625 -0.17778 C 0.7651 -0.18125 0.76628 -0.1875 0.76875 -0.19167 C 0.77057 -0.19514 0.77292 -0.19723 0.775 -0.2 C 0.77344 -0.21482 0.77799 -0.23843 0.77031 -0.24445 C 0.75469 -0.25695 0.6806 -0.19653 0.67813 -0.19445 C 0.65547 -0.17662 0.57305 -0.09954 0.55313 -0.09445 C 0.53099 -0.08889 0.5457 -0.09329 0.50938 -0.07778 C 0.48646 -0.07963 0.46341 -0.08056 0.44063 -0.08334 C 0.4332 -0.08426 0.42578 -0.08542 0.41875 -0.08889 C 0.3668 -0.11505 0.31276 -0.13125 0.26406 -0.17223 C 0.23203 -0.19931 0.2431 -0.18565 0.22813 -0.20556 C 0.2043 -0.18982 0.22526 -0.20718 0.20781 -0.18334 C 0.20195 -0.17547 0.14609 -0.10371 0.13594 -0.09445 C 0.13281 -0.09167 0.12956 -0.08936 0.12656 -0.08611 C 0.11914 -0.07824 0.10469 -0.06111 0.10469 -0.06111 C 0.09453 -0.09723 0.09102 -0.10348 0.11719 -0.16667 C 0.12643 -0.18912 0.14375 -0.1963 0.15781 -0.20834 C 0.16211 -0.21227 0.16706 -0.21273 0.17188 -0.21389 C 0.17747 -0.21551 0.1832 -0.21621 0.18906 -0.21667 L 0.25625 -0.22223 C 0.28333 -0.21574 0.31042 -0.21065 0.3375 -0.20278 C 0.40469 -0.1838 0.51719 -0.11806 0.55625 -0.08334 C 0.57708 -0.06482 0.59167 -0.0588 0.60625 -0.03056 C 0.60846 -0.02616 0.62956 0.02569 0.63906 0.03333 C 0.66602 0.05439 0.69388 0.07176 0.72188 0.08889 C 0.77083 0.11875 0.76094 0.11481 0.79688 0.11944 C 0.80833 0.11759 0.82018 0.11967 0.83125 0.11389 C 0.8375 0.11041 0.84453 0.09514 0.84688 0.08333 C 0.84818 0.07592 0.84896 0.06852 0.85 0.06111 C 0.84844 0.03889 0.84766 0.0162 0.84531 -0.00556 C 0.84453 -0.01181 0.84258 -0.01736 0.84063 -0.02223 C 0.83164 -0.04422 0.82487 -0.07061 0.8125 -0.08611 C 0.80521 -0.09537 0.79831 -0.10602 0.79063 -0.11389 C 0.78568 -0.11898 0.78034 -0.12269 0.775 -0.125 C 0.73255 -0.14445 0.71758 -0.14121 0.66875 -0.14723 C 0.63333 -0.14445 0.59766 -0.14607 0.5625 -0.13889 C 0.55508 -0.1375 0.54857 -0.12894 0.54219 -0.12223 C 0.53451 -0.11459 0.51823 -0.0919 0.50781 -0.08334 C 0.49805 -0.07547 0.48828 -0.0669 0.47813 -0.06111 C 0.46042 -0.05139 0.44766 -0.04885 0.43125 -0.04445 C 0.41797 -0.03681 0.41263 -0.03241 0.39531 -0.03334 C 0.38932 -0.0338 0.38385 -0.03889 0.37813 -0.04167 C 0.37604 -0.04723 0.37305 -0.05209 0.37188 -0.05834 C 0.36901 -0.07223 0.37005 -0.09607 0.37344 -0.10834 C 0.37773 -0.125 0.3931 -0.14144 0.4 -0.15 C 0.40143 -0.15209 0.40469 -0.15556 0.40469 -0.15556 C 0.41641 -0.15047 0.40664 -0.15811 0.41406 -0.13611 C 0.41549 -0.13172 0.41823 -0.12871 0.42031 -0.125 C 0.42083 -0.12223 0.42188 -0.11968 0.42188 -0.11667 C 0.42188 -0.11389 0.42148 -0.11042 0.42031 -0.10834 C 0.41784 -0.10417 0.40964 -0.10556 0.40781 -0.10556 " pathEditMode="relative" ptsTypes="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93 0.00949 0.01471 0.01087 0.03125 0.01666 C 0.03529 0.01828 0.03958 0.01851 0.04375 0.01944 C 0.0474 0.02129 0.05117 0.02245 0.05456 0.025 C 0.05742 0.02708 0.05964 0.03171 0.0625 0.03333 C 0.06693 0.03634 0.07188 0.03703 0.07656 0.03888 C 0.10833 0.03796 0.1401 0.03958 0.17188 0.03611 C 0.18229 0.03518 0.17995 0.02592 0.18594 0.01666 C 0.18815 0.01319 0.19128 0.01157 0.19375 0.00833 C 0.19544 0.00601 0.19661 0.00254 0.19844 0 C 0.20521 -0.00903 0.20742 -0.00903 0.21549 -0.01389 C 0.22383 -0.01875 0.21862 -0.01575 0.23125 -0.02223 C 0.24583 -0.0213 0.26042 -0.02084 0.275 -0.01945 C 0.27813 -0.01899 0.28138 -0.01875 0.28438 -0.01667 C 0.2888 -0.0132 0.29688 -0.00278 0.29688 -0.00278 C 0.29961 0.00486 0.30104 0.00787 0.30313 0.01666 C 0.3043 0.02222 0.30625 0.03333 0.30625 0.03333 C 0.30521 0.04722 0.30469 0.06134 0.30313 0.075 C 0.3026 0.07916 0.30169 0.08356 0.3 0.08611 C 0.29479 0.09398 0.28841 0.09884 0.28281 0.10555 C 0.27969 0.10925 0.27656 0.11342 0.27344 0.11666 C 0.27135 0.11898 0.2694 0.12106 0.26719 0.12222 C 0.23477 0.14004 0.26667 0.11828 0.24531 0.13333 C 0.22852 0.1324 0.21185 0.13287 0.19531 0.13055 C 0.18477 0.12916 0.18021 0.12152 0.17031 0.11666 C 0.15391 0.10902 0.16445 0.1199 0.14844 0.10833 C 0.14401 0.10532 0.13997 0.10115 0.13581 0.09722 C 0.1332 0.09467 0.13086 0.09097 0.12813 0.08888 C 0.10951 0.075 0.09648 0.0662 0.07813 0.05833 C 0.07174 0.05578 0.06029 0.05393 0.05456 0.05277 C 0.04531 0.0537 0.03581 0.05393 0.02656 0.05555 C 0.00859 0.05902 0.01563 0.05925 0.00313 0.06666 C -0.00052 0.06898 -0.00417 0.0706 -0.00781 0.07222 C -0.0099 0.07337 -0.01211 0.07384 -0.01406 0.075 C -0.01784 0.07754 -0.02122 0.08171 -0.025 0.08333 C -0.03229 0.08657 -0.04687 0.08888 -0.04687 0.08888 C -0.05 0.09166 -0.05286 0.09583 -0.05625 0.09722 C -0.06133 0.09953 -0.0668 0.09907 -0.07201 0.1 C -0.07565 0.10092 -0.0793 0.10162 -0.08281 0.10277 C -0.08711 0.10439 -0.09115 0.10717 -0.09531 0.10833 C -0.1 0.10995 -0.10482 0.11018 -0.10937 0.11111 C -0.11263 0.11203 -0.11562 0.11296 -0.11875 0.11388 C -0.12135 0.11574 -0.12409 0.11736 -0.12656 0.11944 C -0.14141 0.13263 -0.12852 0.1243 -0.13906 0.13055 C -0.1401 0.13333 -0.14141 0.13587 -0.14219 0.13888 C -0.14518 0.14907 -0.14466 0.1581 -0.1375 0.16666 C -0.12982 0.17615 -0.11536 0.17754 -0.10625 0.18333 C -0.08828 0.1949 -0.10625 0.19074 -0.08437 0.19722 C -0.07357 0.20069 -0.0625 0.20277 -0.05156 0.20555 C -0.01719 0.20324 -0.02109 0.2162 -0.00625 0.19722 C -0.00417 0.19467 -0.00195 0.19212 0 0.18888 C 0.00182 0.18564 0.00313 0.18148 0.00469 0.17777 C 0.0082 0.15879 0.00404 0.1824 0.00781 0.15555 C 0.00872 0.14907 0.0099 0.14259 0.01094 0.13611 C 0.00964 0.12754 0.00768 0.10902 0.00469 0.1 C 0.00234 0.09328 -0.00612 0.07708 -0.00937 0.07222 C -0.01185 0.06898 -0.01471 0.06689 -0.01732 0.06388 C -0.02044 0.06041 -0.02331 0.05578 -0.02656 0.05277 C -0.0306 0.0493 -0.03503 0.04745 -0.03906 0.04444 C -0.04388 0.04097 -0.04844 0.03657 -0.05312 0.03333 C -0.05833 0.03009 -0.06367 0.02847 -0.06875 0.025 C -0.07357 0.02199 -0.07812 0.01712 -0.08281 0.01388 C -0.09284 0.0074 -0.09557 0.0081 -0.10625 0.00555 L -0.11719 0.00277 C -0.12969 0.00462 -0.14271 0.00254 -0.15469 0.00833 C -0.16042 0.01111 -0.16875 0.02777 -0.16875 0.02777 C -0.18138 0.07268 -0.18073 0.05694 -0.17031 0.12777 C -0.16992 0.13078 -0.16732 0.13009 -0.16562 0.13055 C -0.16211 0.13194 -0.15833 0.1324 -0.15469 0.13333 C -0.15104 0.13611 -0.14766 0.14004 -0.14375 0.14166 C -0.13073 0.14791 -0.10586 0.14236 -0.09687 0.14166 C -0.0888 0.13888 -0.08646 0.13981 -0.07969 0.12777 C -0.07812 0.125 -0.0776 0.12037 -0.07656 0.11666 C -0.07513 0.09027 -0.07344 0.09074 -0.07812 0.06666 C -0.07943 0.06087 -0.08047 0.05462 -0.08281 0.05 C -0.08685 0.04236 -0.09753 0.03217 -0.10312 0.02777 C -0.1099 0.02291 -0.11641 0.01643 -0.12344 0.01388 C -0.12812 0.01226 -0.1362 0.00925 -0.14062 0.00833 C -0.14687 0.00717 -0.15312 0.00648 -0.15937 0.00555 C -0.17031 0.00648 -0.18138 0.00671 -0.19219 0.00833 C -0.19388 0.00879 -0.1957 0.00949 -0.19687 0.01111 C -0.20039 0.01597 -0.20352 0.02175 -0.20625 0.02777 C -0.21042 0.0368 -0.21081 0.04074 -0.2125 0.05 C -0.21146 0.06203 -0.21107 0.0743 -0.20937 0.08611 C -0.20833 0.09398 -0.20482 0.09606 -0.20156 0.1 C -0.18867 0.11666 -0.20326 0.10185 -0.18125 0.11388 C -0.17747 0.11597 -0.17422 0.12083 -0.17031 0.12222 C -0.16471 0.12453 -0.15885 0.12407 -0.15312 0.125 C -0.14792 0.12592 -0.14271 0.12662 -0.1375 0.12777 C -0.13021 0.12939 -0.12292 0.13101 -0.11562 0.13333 C -0.10885 0.13564 -0.10234 0.1405 -0.09531 0.14166 C -0.08242 0.14421 -0.06927 0.14351 -0.05625 0.14444 C -0.02773 0.14259 0.00104 0.14212 0.02969 0.13888 C 0.04323 0.1375 0.07031 0.13055 0.07031 0.13055 C 0.07292 0.1287 0.07539 0.12638 0.07813 0.125 C 0.08112 0.12361 0.08438 0.12337 0.0875 0.12222 C 0.0901 0.12152 0.09271 0.12037 0.09531 0.11944 C 0.09792 0.11666 0.10026 0.11342 0.10313 0.11111 C 0.10495 0.10972 0.11576 0.10625 0.11719 0.10555 L 0.13125 0.1 C 0.13594 0.09513 0.14323 0.0868 0.14844 0.08333 C 0.15091 0.08171 0.15352 0.08148 0.15625 0.08055 C 0.17448 0.05462 0.15391 0.08171 0.17188 0.06388 C 0.17409 0.0618 0.17578 0.05787 0.17799 0.05555 C 0.18255 0.05138 0.1875 0.04837 0.19206 0.04444 C 0.20065 0.0375 0.20625 0.02962 0.21719 0.02777 L 0.23438 0.025 C 0.23685 0.02222 0.23919 0.01805 0.24206 0.01666 C 0.24714 0.01435 0.2526 0.01527 0.25781 0.01388 C 0.26042 0.01342 0.26302 0.01203 0.26563 0.01111 L 0.36563 0.01666 C 0.36875 0.01689 0.37188 0.01782 0.375 0.01944 C 0.37721 0.02083 0.37904 0.02337 0.38125 0.025 C 0.38268 0.02615 0.38438 0.02685 0.38594 0.02777 C 0.38997 0.04976 0.39232 0.05231 0.38438 0.08055 C 0.38294 0.08541 0.37917 0.08634 0.37656 0.08888 C 0.37344 0.09189 0.37005 0.09398 0.36719 0.09722 C 0.36523 0.09953 0.36445 0.10393 0.3625 0.10555 C 0.36003 0.10787 0.35716 0.1074 0.35469 0.10833 C 0.32539 0.13055 0.36419 0.10347 0.32969 0.11944 C 0.32422 0.12199 0.3194 0.12754 0.31406 0.13055 C 0.2974 0.14004 0.27448 0.13958 0.25938 0.14166 C 0.24531 0.14074 0.23112 0.14212 0.21719 0.13888 C 0.21107 0.1375 0.20573 0.13125 0.19987 0.12777 C 0.19427 0.12476 0.18828 0.12361 0.18281 0.11944 C 0.17148 0.11134 0.16081 0.10138 0.14987 0.09166 C 0.14583 0.08796 0.1418 0.08356 0.1375 0.08055 C 0.13346 0.078 0.12917 0.07685 0.125 0.075 C 0.12083 0.07037 0.11667 0.0655 0.1125 0.06111 C 0.10729 0.05625 0.10156 0.05324 0.09674 0.04722 C 0.09466 0.04467 0.09427 0.03865 0.09219 0.03611 C 0.08841 0.03194 0.06888 0.02222 0.06563 0.01944 C 0.0444 0.00185 0.07031 0.01087 0.04063 0.00555 C 0.02135 0.00833 0.00182 0.00902 -0.01732 0.01388 C -0.01979 0.01458 -0.02135 0.0199 -0.02344 0.02222 C -0.02552 0.02453 -0.02786 0.02569 -0.02969 0.02777 C -0.03255 0.03125 -0.0349 0.03541 -0.0375 0.03888 C -0.03906 0.04097 -0.04089 0.04236 -0.04219 0.04444 C -0.05065 0.05787 -0.05065 0.05879 -0.05625 0.07222 C -0.05677 0.075 -0.05755 0.07777 -0.05794 0.08055 C -0.06042 0.10277 -0.06146 0.11435 -0.04844 0.13333 C -0.0444 0.13935 -0.03802 0.13634 -0.03281 0.13888 C -0.02865 0.1412 -0.02474 0.14537 -0.02031 0.14722 C -0.00898 0.15254 -0.00052 0.153 0.01094 0.15555 C 0.0388 0.1618 0.0293 0.15925 0.05625 0.16944 L 0.125 0.16388 C 0.12969 0.16342 0.13438 0.16273 0.13906 0.16111 C 0.14453 0.15949 0.16094 0.15115 0.16563 0.14722 C 0.17318 0.14097 0.1875 0.125 0.1875 0.125 C 0.18893 0.11944 0.19023 0.11365 0.19206 0.10833 C 0.21029 0.05787 0.18906 0.12106 0.20313 0.08611 C 0.20443 0.08287 0.20495 0.07847 0.20612 0.075 C 0.2168 0.04675 0.20807 0.07291 0.21719 0.05277 C 0.22526 0.03472 0.22331 0.03495 0.23125 0.01944 C 0.23359 0.01458 0.23659 0.01064 0.23906 0.00555 C 0.24023 0.00324 0.24102 0 0.24206 -0.00278 C 0.24362 -0.00649 0.24531 -0.01019 0.24688 -0.01389 C 0.24948 -0.02801 0.24661 -0.01806 0.25469 -0.03056 C 0.2569 -0.0338 0.25859 -0.0382 0.26094 -0.04167 C 0.26224 -0.04375 0.26406 -0.04491 0.26563 -0.04723 C 0.26732 -0.04954 0.26836 -0.05348 0.27031 -0.05556 C 0.27214 -0.05741 0.27448 -0.05741 0.27656 -0.05834 C 0.28138 -0.06413 0.28268 -0.06621 0.28906 -0.06945 C 0.29414 -0.07176 0.30469 -0.07477 0.30469 -0.07477 C 0.31198 -0.07408 0.31927 -0.07338 0.32656 -0.07223 C 0.32969 -0.07153 0.33294 -0.07153 0.33581 -0.06945 C 0.3401 -0.06621 0.34518 -0.05463 0.34844 -0.05 C 0.34974 -0.04769 0.35156 -0.0463 0.35313 -0.04445 C 0.35521 -0.03889 0.3582 -0.03403 0.35938 -0.02778 C 0.36198 -0.01227 0.36185 0.01111 0.35625 0.025 C 0.35456 0.02916 0.35091 0.02847 0.34844 0.03055 C 0.3457 0.0331 0.34336 0.03703 0.34063 0.03888 C 0.33659 0.04166 0.33229 0.04282 0.32813 0.04444 C 0.31315 0.05069 0.31289 0.05046 0.29688 0.05555 L 0.20768 0.05 C 0.20612 0.05 0.20443 0.04884 0.20313 0.04722 C 0.20026 0.04421 0.19792 0.03981 0.19531 0.03611 C 0.19635 0.02407 0.19609 0.01157 0.19844 0 C 0.19935 -0.00487 0.20221 -0.00788 0.20469 -0.01112 C 0.20651 -0.01343 0.20872 -0.01528 0.21094 -0.01667 C 0.22474 -0.02477 0.2306 -0.02292 0.24688 -0.025 C 0.26979 -0.02315 0.29284 -0.02524 0.31563 -0.01945 C 0.32552 -0.01667 0.3349 -0.00857 0.34375 0 C 0.35768 0.01388 0.36146 0.02083 0.36875 0.03888 C 0.36979 0.04166 0.3707 0.04467 0.37188 0.04722 C 0.37331 0.05115 0.37513 0.05439 0.37656 0.05833 C 0.37773 0.06203 0.37865 0.06574 0.37969 0.06944 C 0.38073 0.07407 0.38125 0.07916 0.38281 0.08333 C 0.38385 0.0868 0.38594 0.08888 0.3875 0.09166 C 0.38932 0.10879 0.38854 0.10694 0.39375 0.125 C 0.39557 0.13194 0.40104 0.14212 0.40313 0.14722 C 0.40482 0.15162 0.40573 0.15717 0.40781 0.16111 C 0.41237 0.1706 0.41771 0.17384 0.42344 0.18055 C 0.42708 0.18495 0.43021 0.1912 0.43438 0.19444 C 0.43724 0.19699 0.44063 0.19606 0.44375 0.19722 C 0.4474 0.19884 0.45104 0.20092 0.45469 0.20277 C 0.46927 0.2 0.48411 0.20023 0.49831 0.19444 C 0.50313 0.19259 0.50612 0.1831 0.51094 0.18055 C 0.5224 0.17453 0.52643 0.17407 0.53594 0.16388 C 0.53815 0.16157 0.53984 0.15787 0.54219 0.15555 C 0.56068 0.1375 0.54583 0.15787 0.56237 0.13611 C 0.56719 0.12986 0.57643 0.11666 0.57643 0.11666 C 0.5776 0.11296 0.57852 0.10925 0.57969 0.10555 C 0.5806 0.10277 0.5819 0.10023 0.58268 0.09722 C 0.58867 0.07615 0.5776 0.10462 0.58906 0.07777 C 0.58958 0.07407 0.58984 0.07037 0.59049 0.06666 C 0.59453 0.04768 0.59935 0.0537 0.59049 0.02222 C 0.58958 0.01898 0.57396 0.00393 0.57188 0.00277 C 0.56471 -0.00024 0.55 -0.00278 0.55 -0.00278 L 0.44844 0.00833 C 0.43945 0.00949 0.43047 0.01041 0.42188 0.01388 C 0.41471 0.01689 0.40846 0.02407 0.40156 0.02777 C 0.38971 0.03425 0.36563 0.04444 0.36563 0.04444 C 0.33125 0.07939 0.39414 0.01666 0.30938 0.08888 C 0.29635 0.1 0.28385 0.11342 0.27031 0.12222 C 0.2582 0.13009 0.23971 0.14259 0.22799 0.14722 C 0.20013 0.15856 0.1724 0.175 0.14375 0.17777 L 0.08906 0.18333 L -0.01094 0.18055 C -0.02057 0.17962 -0.02969 0.17268 -0.03906 0.16944 C -0.04687 0.16712 -0.05469 0.16574 -0.0625 0.16388 C -0.06979 0.16018 -0.07734 0.1574 -0.08437 0.15277 C -0.09427 0.14652 -0.10651 0.13449 -0.11562 0.125 C -0.12357 0.11689 -0.13216 0.11041 -0.13906 0.1 C -0.15026 0.08356 -0.14492 0.08935 -0.15469 0.08055 C -0.15573 0.07592 -0.15677 0.07129 -0.15781 0.06666 C -0.15885 0.06296 -0.16016 0.05949 -0.16094 0.05555 C -0.1625 0.04861 -0.16341 0.03425 -0.16406 0.02777 C -0.1651 0.01851 -0.16719 0 -0.16719 0 C -0.16562 -0.01019 -0.16589 -0.02176 -0.1625 -0.03056 C -0.16029 -0.03658 -0.1556 -0.03913 -0.15156 -0.04167 C -0.11367 -0.06575 -0.10443 -0.05625 -0.05469 -0.05834 L -0.0125 -0.05278 C -0.00781 -0.05209 -0.00312 -0.05186 0.00156 -0.05 C 0.0194 -0.0426 0.03698 -0.03357 0.05456 -0.025 C 0.06693 -0.01899 0.08854 -0.00695 0.10156 0 L 0.12656 0.01388 C 0.13372 0.01782 0.14141 0.01967 0.14844 0.025 L 0.17969 0.05 C 0.19622 0.08472 0.1819 0.06203 0.21549 0.08333 C 0.22148 0.08726 0.22669 0.09398 0.23281 0.09722 C 0.23698 0.09953 0.27044 0.10763 0.27344 0.10833 C 0.28125 0.11087 0.28893 0.11458 0.29688 0.11666 C 0.30299 0.11828 0.30938 0.11851 0.31563 0.11944 C 0.36367 0.12754 0.32969 0.12314 0.37031 0.12777 L 0.44844 0.125 C 0.45299 0.1243 0.45625 0.11504 0.46094 0.11388 C 0.4737 0.11064 0.47018 0.1125 0.48281 0.10555 C 0.48594 0.10393 0.48893 0.10115 0.49219 0.1 C 0.49727 0.09837 0.5026 0.09814 0.50781 0.09722 C 0.51146 0.09537 0.51497 0.09305 0.51875 0.09166 C 0.52591 0.08935 0.53333 0.08842 0.54049 0.08611 C 0.54583 0.08472 0.55104 0.0824 0.55625 0.08055 C 0.55781 0.0787 0.55951 0.07754 0.56094 0.075 C 0.56628 0.0655 0.5612 0.06712 0.56862 0.06111 C 0.57682 0.05486 0.58008 0.05509 0.58906 0.05277 C 0.59271 0.0537 0.59661 0.05277 0.6 0.05555 C 0.60143 0.05694 0.60065 0.06134 0.60156 0.06388 C 0.60273 0.06805 0.60456 0.07129 0.60625 0.075 C 0.60573 0.08888 0.60586 0.103 0.60456 0.11666 C 0.60404 0.12245 0.59948 0.1287 0.59674 0.13055 C 0.59479 0.13217 0.59258 0.13217 0.59049 0.13333 C 0.58841 0.13495 0.58646 0.1375 0.58438 0.13888 C 0.58229 0.14027 0.58008 0.1405 0.57813 0.14166 C 0.56042 0.15231 0.57904 0.14351 0.56406 0.15 L 0.45938 0.14722 C 0.44596 0.14675 0.44766 0.14467 0.43594 0.13611 C 0.42734 0.13009 0.43464 0.1375 0.42344 0.12777 C 0.41602 0.12175 0.40938 0.11203 0.40156 0.10833 L 0.38906 0.10277 C 0.38438 0.09745 0.37578 0.08634 0.37031 0.08333 C 0.36615 0.08148 0.36198 0.08148 0.35781 0.08055 C 0.35521 0.07685 0.35299 0.07199 0.34987 0.06944 C 0.34284 0.06412 0.32109 0.053 0.31094 0.05 C 0.30573 0.04861 0.30052 0.04814 0.29531 0.04722 C 0.28542 0.04351 0.27565 0.03819 0.26563 0.03611 L 0.225 0.02777 C 0.2056 0.02453 0.21445 0.02638 0.19844 0.02222 L 0.04375 0.03055 C 0.03086 0.03148 0.04049 0.03449 0.02813 0.04166 C 0.02461 0.04375 0.02083 0.04351 0.01719 0.04444 C 0.01302 0.04722 0.00885 0.05046 0.00469 0.05277 C 0.0026 0.05416 0.00039 0.05462 -0.00156 0.05555 C -0.00326 0.05648 -0.00469 0.05763 -0.00625 0.05833 C -0.00833 0.05949 -0.01055 0.06018 -0.0125 0.06111 C -0.02826 0.06921 -0.00391 0.0581 -0.02344 0.06666 C -0.03698 0.08263 -0.01992 0.06365 -0.03281 0.075 C -0.03451 0.07662 -0.03594 0.0787 -0.0375 0.08055 C -0.0418 0.10347 -0.04023 0.09143 -0.04219 0.11666 C -0.04115 0.125 -0.04115 0.13402 -0.03906 0.14166 C -0.03789 0.14652 -0.03516 0.14953 -0.03281 0.15277 C -0.02995 0.15694 -0.02695 0.16111 -0.02344 0.16388 C -0.01862 0.16805 -0.00273 0.17291 0.00156 0.175 C 0.00625 0.17754 0.01068 0.18171 0.01563 0.18333 C 0.02487 0.18657 0.04375 0.18888 0.04375 0.18888 C 0.05 0.19166 0.05612 0.1949 0.0625 0.19722 C 0.06602 0.19861 0.06966 0.2 0.07344 0.2 C 0.10573 0.2 0.13802 0.19814 0.17031 0.19722 C 0.17917 0.19351 0.18776 0.18865 0.19688 0.18611 C 0.20456 0.18402 0.2125 0.18472 0.22031 0.18333 C 0.22396 0.18287 0.22747 0.18148 0.23125 0.18055 C 0.23529 0.17962 0.23958 0.17916 0.24362 0.17777 C 0.25482 0.1743 0.2599 0.17175 0.27031 0.16388 C 0.27813 0.1581 0.27839 0.15462 0.28594 0.15277 C 0.29154 0.15162 0.2974 0.15138 0.30313 0.15 C 0.30885 0.14861 0.31445 0.14606 0.32031 0.14444 C 0.32852 0.14236 0.33698 0.14074 0.34531 0.13888 L 0.35781 0.13611 C 0.36198 0.13402 0.38008 0.12523 0.38281 0.12222 C 0.38529 0.11944 0.38776 0.1162 0.39063 0.11388 C 0.39362 0.11157 0.39688 0.11087 0.4 0.10833 C 0.40273 0.10625 0.40508 0.10254 0.40781 0.1 C 0.41029 0.09791 0.41302 0.09675 0.41563 0.09444 C 0.41719 0.09305 0.41862 0.0905 0.42018 0.08888 C 0.42344 0.08611 0.42982 0.08449 0.43281 0.08333 C 0.44922 0.06666 0.43776 0.07615 0.45 0.06944 C 0.45313 0.06782 0.45938 0.06388 0.45938 0.06388 C 0.46771 0.06481 0.47604 0.06458 0.48424 0.06666 C 0.48594 0.06712 0.48112 0.06828 0.47969 0.06944 C 0.46745 0.08032 0.48203 0.07083 0.47018 0.07777 L 0.46719 0.08611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042 -0.00116 0.02083 -0.00092 0.03125 -0.00301 C 0.0349 -0.0037 0.03841 -0.00671 0.04219 -0.00856 C 0.04466 -0.00949 0.0474 -0.00995 0.05 -0.01134 C 0.07331 -0.02245 0.04805 -0.01111 0.06563 -0.02245 C 0.06914 -0.02454 0.07292 -0.02616 0.07656 -0.02801 C 0.08594 -0.03912 0.07604 -0.0287 0.09219 -0.03912 C 0.09427 -0.04051 0.09622 -0.04282 0.09844 -0.04467 C 0.10195 -0.04745 0.10573 -0.05023 0.10938 -0.05301 C 0.11094 -0.05671 0.1125 -0.06018 0.11406 -0.06412 C 0.1151 -0.06667 0.11576 -0.06991 0.11719 -0.07245 C 0.11849 -0.07477 0.12031 -0.07616 0.12188 -0.07801 C 0.12083 -0.09745 0.12135 -0.11736 0.11875 -0.13634 C 0.1181 -0.14074 0.11471 -0.14236 0.1125 -0.14467 C 0.11107 -0.14606 0.10924 -0.1463 0.10781 -0.14745 C 0.1056 -0.14907 0.10365 -0.15116 0.10156 -0.15301 C 0.0875 -0.15208 0.07331 -0.15347 0.05938 -0.15023 C 0.05716 -0.14954 0.05651 -0.14398 0.05469 -0.1419 C 0.05326 -0.14028 0.05156 -0.14005 0.05 -0.13912 C 0.04479 -0.12523 0.04844 -0.13264 0.0375 -0.11967 C 0.0263 -0.10625 0.03164 -0.11018 0.02188 -0.10579 C 0.01927 -0.10301 0.01667 -0.09977 0.01406 -0.09745 C 0.0125 -0.09606 0.01094 -0.09537 0.00938 -0.09467 C 0.00573 -0.09259 0.00208 -0.09097 -0.00156 -0.08912 C -0.01146 -0.09005 -0.02148 -0.08981 -0.03125 -0.0919 C -0.05065 -0.09537 -0.03958 -0.09768 -0.05625 -0.10301 C -0.06146 -0.10463 -0.06667 -0.10486 -0.07187 -0.10579 C -0.07552 -0.10764 -0.07917 -0.11018 -0.08281 -0.11134 C -0.09219 -0.11389 -0.10169 -0.11481 -0.11094 -0.1169 C -0.11927 -0.11875 -0.12773 -0.12014 -0.13594 -0.12245 C -0.13815 -0.12292 -0.1401 -0.1243 -0.14219 -0.12523 C -0.1474 -0.12708 -0.1526 -0.12917 -0.15781 -0.13079 C -0.17135 -0.13472 -0.16406 -0.13287 -0.17969 -0.13634 C -0.18125 -0.13727 -0.1832 -0.13727 -0.18437 -0.13912 C -0.18893 -0.14537 -0.18854 -0.15509 -0.18594 -0.16412 C -0.18464 -0.16875 -0.18203 -0.17176 -0.17969 -0.17523 C -0.17773 -0.17824 -0.17578 -0.18148 -0.17344 -0.18356 C -0.17122 -0.18565 -0.15911 -0.18866 -0.15781 -0.18912 C -0.15521 -0.19097 -0.15286 -0.19352 -0.15 -0.19467 C -0.14544 -0.1963 -0.14062 -0.1963 -0.13594 -0.19745 L -0.12344 -0.20023 C -0.11719 -0.20393 -0.1112 -0.20926 -0.10469 -0.21134 C -0.09544 -0.21412 -0.08594 -0.21273 -0.07656 -0.21412 C -0.07187 -0.21458 -0.06719 -0.21597 -0.0625 -0.2169 L 0.02344 -0.21412 C 0.02917 -0.21366 0.03503 -0.21435 0.04063 -0.21134 C 0.04987 -0.20602 0.05755 -0.19236 0.06719 -0.18912 C 0.07839 -0.18495 0.08893 -0.18194 0.1 -0.17523 C 0.13581 -0.15301 0.10313 -0.16736 0.13281 -0.15579 C 0.13594 -0.15301 0.13906 -0.15046 0.14219 -0.14745 C 0.14479 -0.14467 0.14701 -0.14028 0.15 -0.13912 C 0.15599 -0.13657 0.1625 -0.13727 0.16875 -0.13634 C 0.17031 -0.13542 0.17201 -0.13518 0.17344 -0.13356 C 0.17526 -0.13125 0.17591 -0.12616 0.17813 -0.12523 C 0.18411 -0.12222 0.19063 -0.12338 0.19688 -0.12245 L 0.29531 -0.12523 C 0.30052 -0.12546 0.30573 -0.12685 0.31094 -0.12801 C 0.31927 -0.12963 0.3276 -0.13102 0.33594 -0.13356 C 0.33906 -0.13449 0.34219 -0.13495 0.34531 -0.13634 C 0.34896 -0.13773 0.35247 -0.14028 0.35625 -0.1419 C 0.36133 -0.14421 0.36823 -0.14583 0.37344 -0.14745 C 0.37604 -0.14815 0.37865 -0.14907 0.38125 -0.15023 C 0.45547 -0.18472 0.37734 -0.15069 0.425 -0.16967 C 0.42917 -0.1713 0.4332 -0.17361 0.4375 -0.17523 C 0.44727 -0.17917 0.45768 -0.17986 0.46719 -0.18634 C 0.47135 -0.18912 0.47565 -0.1912 0.47969 -0.19467 C 0.48034 -0.19514 0.49245 -0.20694 0.49531 -0.21134 C 0.49701 -0.21389 0.49844 -0.2169 0.5 -0.21967 C 0.50117 -0.22847 0.50365 -0.23657 0.49844 -0.24467 C 0.49583 -0.24838 0.49206 -0.24768 0.48906 -0.25023 C 0.48724 -0.25162 0.48594 -0.25417 0.48438 -0.25579 C 0.47969 -0.26065 0.475 -0.26528 0.47031 -0.26967 C 0.44909 -0.28935 0.4612 -0.28102 0.43906 -0.28634 C 0.43268 -0.28773 0.42656 -0.29028 0.42031 -0.2919 C 0.4026 -0.2963 0.3957 -0.29722 0.37969 -0.30023 L 0.32031 -0.29467 C 0.31706 -0.29421 0.31393 -0.29352 0.31094 -0.2919 C 0.26758 -0.26991 0.31849 -0.29537 0.29219 -0.27523 C 0.28711 -0.2713 0.28164 -0.27014 0.27656 -0.2669 C 0.27318 -0.26458 0.27031 -0.26111 0.26719 -0.25856 C 0.26354 -0.25555 0.2599 -0.25301 0.25625 -0.25023 C 0.24648 -0.22153 0.25807 -0.25069 0.24063 -0.22523 C 0.23802 -0.22153 0.23685 -0.21528 0.23438 -0.21134 C 0.23151 -0.20671 0.22813 -0.20393 0.225 -0.20023 C 0.22188 -0.18912 0.21992 -0.17639 0.21563 -0.1669 C 0.21289 -0.16111 0.20807 -0.16018 0.20469 -0.15579 C 0.20221 -0.15255 0.20026 -0.14861 0.19844 -0.14467 C 0.18398 -0.11412 0.19492 -0.13032 0.17969 -0.10856 C 0.1776 -0.10555 0.17578 -0.10208 0.17344 -0.10023 C 0.16888 -0.09653 0.1638 -0.09537 0.15938 -0.0919 L 0.14531 -0.08079 C 0.12813 -0.08449 0.11068 -0.08611 0.09375 -0.0919 C 0.08555 -0.09444 0.07799 -0.10069 0.07031 -0.10579 C 0.05234 -0.11713 0.05742 -0.11551 0.04063 -0.12801 C 0.03646 -0.13102 0.03229 -0.13356 0.02813 -0.13634 C 0.02747 -0.13727 0.02005 -0.14954 0.02031 -0.15301 C 0.02109 -0.16551 0.0224 -0.1787 0.02656 -0.18912 C 0.02917 -0.19583 0.03464 -0.19722 0.03906 -0.20023 C 0.04557 -0.20463 0.0651 -0.21018 0.07031 -0.21134 C 0.07747 -0.21273 0.0849 -0.21319 0.09219 -0.21412 C 0.22786 -0.27639 0.12383 -0.23634 0.41094 -0.23356 L 0.42344 -0.22801 C 0.42799 -0.22592 0.43281 -0.22477 0.4375 -0.22245 C 0.44167 -0.22014 0.4457 -0.21667 0.45 -0.21412 C 0.45352 -0.21204 0.45729 -0.21088 0.46094 -0.20856 C 0.46458 -0.20602 0.46823 -0.20324 0.47188 -0.20023 C 0.47656 -0.19583 0.48073 -0.18912 0.48594 -0.18634 C 0.49857 -0.17893 0.525 -0.16967 0.525 -0.16967 C 0.52917 -0.16597 0.53307 -0.16134 0.5375 -0.15856 C 0.54036 -0.15648 0.54375 -0.15671 0.54688 -0.15579 C 0.54948 -0.15486 0.55208 -0.1544 0.55469 -0.15301 C 0.55729 -0.15139 0.55977 -0.14884 0.5625 -0.14745 C 0.56654 -0.14514 0.575 -0.1419 0.575 -0.1419 C 0.5776 -0.14282 0.58047 -0.14213 0.58281 -0.14467 C 0.58893 -0.15116 0.5918 -0.16204 0.59531 -0.17245 C 0.59844 -0.20069 0.59518 -0.17477 0.59844 -0.19467 C 0.59896 -0.19838 0.59935 -0.20208 0.6 -0.20579 C 0.60091 -0.21134 0.60313 -0.22245 0.60313 -0.22245 C 0.60091 -0.24305 0.60365 -0.26342 0.59375 -0.27523 C 0.59232 -0.27685 0.59063 -0.27708 0.58906 -0.27801 C 0.58516 -0.2831 0.58125 -0.28935 0.57656 -0.2919 C 0.57344 -0.29352 0.57031 -0.29375 0.56719 -0.29467 C 0.56406 -0.29745 0.56107 -0.30116 0.55781 -0.30301 C 0.55456 -0.30463 0.52891 -0.30833 0.52813 -0.30856 C 0.52135 -0.31134 0.51471 -0.31667 0.50781 -0.3169 C 0.41667 -0.31875 0.42643 -0.32037 0.37969 -0.30856 C 0.36914 -0.30046 0.36667 -0.29907 0.35625 -0.28912 C 0.3474 -0.28079 0.33737 -0.2669 0.32969 -0.25856 C 0.32669 -0.25532 0.32305 -0.25393 0.32031 -0.25023 C 0.31563 -0.24375 0.31237 -0.23449 0.30781 -0.22801 C 0.30443 -0.22338 0.30013 -0.2213 0.29688 -0.2169 C 0.28867 -0.20555 0.28281 -0.18842 0.27344 -0.18079 C 0.23125 -0.14653 0.27474 -0.18518 0.24688 -0.15301 C 0.23398 -0.13819 0.22865 -0.13611 0.21563 -0.12523 L 0.17969 -0.09467 C 0.17292 -0.08889 0.16654 -0.08148 0.15938 -0.07801 L 0.14844 -0.07245 C 0.13542 -0.0581 0.13359 -0.05347 0.11719 -0.04745 C 0.10378 -0.04236 0.07656 -0.03634 0.07656 -0.03634 C 0.07135 -0.03171 0.06667 -0.02292 0.06094 -0.02245 C 0.03073 -0.01921 0.00039 -0.02199 -0.02969 -0.02523 C -0.0362 -0.02569 -0.04219 -0.03102 -0.04844 -0.03356 C -0.06693 -0.04051 -0.06732 -0.03912 -0.0875 -0.0419 C -0.09167 -0.04467 -0.09583 -0.04768 -0.1 -0.05023 C -0.10573 -0.05324 -0.11159 -0.05509 -0.11719 -0.05856 C -0.12786 -0.06481 -0.13086 -0.06782 -0.13906 -0.07523 C -0.14193 -0.09028 -0.13867 -0.0787 -0.14844 -0.0919 C -0.15026 -0.09421 -0.15143 -0.09768 -0.15312 -0.10023 C -0.15977 -0.10972 -0.16745 -0.11713 -0.17344 -0.12801 C -0.17604 -0.13264 -0.17852 -0.1375 -0.18125 -0.1419 C -0.18854 -0.15324 -0.19062 -0.15278 -0.19687 -0.1669 C -0.20117 -0.17616 -0.20143 -0.1794 -0.20312 -0.18912 C -0.20221 -0.2 -0.20326 -0.20856 -0.19687 -0.21412 C -0.19453 -0.2162 -0.19167 -0.21597 -0.18906 -0.2169 C -0.17148 -0.23472 -0.18529 -0.22315 -0.16562 -0.23356 C -0.15937 -0.2368 -0.15326 -0.24167 -0.14687 -0.24467 C -0.13841 -0.24861 -0.11536 -0.2537 -0.10781 -0.25579 L -0.07812 -0.26412 C -0.06719 -0.26759 -0.05638 -0.27245 -0.04531 -0.27523 C -0.02109 -0.28125 0.00365 -0.28171 0.02813 -0.28356 L 0.27188 -0.27523 C 0.29948 -0.27407 0.27227 -0.27292 0.3 -0.26134 C 0.30599 -0.2588 0.3125 -0.25972 0.31875 -0.25856 C 0.32292 -0.25787 0.32708 -0.25671 0.33125 -0.25579 C 0.3349 -0.25208 0.33841 -0.24792 0.34219 -0.24467 C 0.35091 -0.2368 0.35755 -0.23356 0.36719 -0.22801 C 0.38021 -0.20463 0.3737 -0.21319 0.38594 -0.20023 C 0.39128 -0.18819 0.39245 -0.18356 0.4 -0.17523 C 0.4013 -0.17361 0.40313 -0.17338 0.40469 -0.17245 C 0.40573 -0.16967 0.40651 -0.16643 0.40781 -0.16412 C 0.4112 -0.15717 0.41875 -0.14467 0.41875 -0.14467 C 0.42057 -0.13472 0.42005 -0.12847 0.42969 -0.13912 C 0.43164 -0.1412 0.43138 -0.14676 0.43281 -0.15023 C 0.43503 -0.15602 0.43802 -0.16134 0.44063 -0.1669 C 0.44544 -0.20162 0.43919 -0.15833 0.44375 -0.18634 C 0.44427 -0.19005 0.44479 -0.19375 0.44531 -0.19745 C 0.44427 -0.20949 0.44375 -0.22176 0.44219 -0.23356 C 0.44167 -0.2368 0.44049 -0.23981 0.43906 -0.2419 C 0.43516 -0.24653 0.43073 -0.24977 0.42656 -0.25301 C 0.40378 -0.27037 0.41263 -0.26273 0.39531 -0.27245 C 0.39049 -0.275 0.38607 -0.2794 0.38125 -0.28079 C 0.37188 -0.2831 0.36237 -0.28217 0.35313 -0.28356 C 0.34831 -0.28403 0.34375 -0.28542 0.33906 -0.28634 C 0.32409 -0.2831 0.3026 -0.28194 0.28906 -0.2669 C 0.2849 -0.26227 0.28034 -0.25833 0.27656 -0.25301 C 0.26055 -0.23102 0.26771 -0.23819 0.25625 -0.22801 C 0.25052 -0.21412 0.24466 -0.20023 0.23906 -0.18634 C 0.23789 -0.18356 0.23698 -0.18055 0.23594 -0.17801 C 0.23333 -0.17222 0.23034 -0.16736 0.22813 -0.16134 C 0.21914 -0.1375 0.22708 -0.15255 0.22031 -0.13079 C 0.21901 -0.12662 0.21719 -0.12338 0.21563 -0.11967 C 0.21615 -0.10393 0.21315 -0.08657 0.21719 -0.07245 C 0.21823 -0.06852 0.23633 -0.07986 0.2375 -0.08079 C 0.23919 -0.08194 0.24049 -0.08472 0.24219 -0.08634 C 0.24518 -0.08935 0.24857 -0.0912 0.25156 -0.09467 C 0.26237 -0.10741 0.25846 -0.10648 0.26719 -0.11967 C 0.2737 -0.12963 0.27135 -0.12014 0.27813 -0.13634 C 0.27943 -0.13958 0.28021 -0.14375 0.28125 -0.14745 C 0.28203 -0.15463 0.28672 -0.17361 0.28281 -0.18356 C 0.27956 -0.19143 0.2694 -0.19699 0.26563 -0.20023 C 0.25091 -0.21204 0.26914 -0.2 0.25 -0.20856 C 0.22188 -0.22106 0.2457 -0.21389 0.22344 -0.21967 L 0.09219 -0.2169 C 0.08633 -0.21643 0.08073 -0.21273 0.075 -0.21134 C 0.06927 -0.20995 0.06354 -0.20949 0.05781 -0.20856 C 0.04622 -0.18125 0.06159 -0.21227 0.04375 -0.19467 C 0.04141 -0.19236 0.04115 -0.18611 0.03906 -0.18356 C 0.03529 -0.1787 0.02656 -0.17245 0.02656 -0.17245 C 0.025 -0.16782 0.02383 -0.1625 0.02188 -0.15856 C 0.01745 -0.14954 0.01159 -0.14792 0.00625 -0.1419 C -0.01081 -0.12268 0.00677 -0.13912 -0.00781 -0.11967 C -0.00977 -0.11713 -0.01198 -0.11597 -0.01406 -0.11412 C -0.0151 -0.11134 -0.01576 -0.10787 -0.01719 -0.10579 C -0.01901 -0.10301 -0.02148 -0.10208 -0.02344 -0.10023 C -0.02513 -0.09838 -0.02656 -0.0963 -0.02812 -0.09467 C -0.03125 -0.09167 -0.03451 -0.08935 -0.0375 -0.08634 C -0.04076 -0.08287 -0.04349 -0.07801 -0.04687 -0.07523 C -0.05039 -0.07222 -0.0543 -0.07176 -0.05781 -0.06967 C -0.06211 -0.06713 -0.06615 -0.06342 -0.07031 -0.06134 C -0.0776 -0.05764 -0.08516 -0.05671 -0.09219 -0.05301 C -0.0974 -0.05023 -0.1026 -0.04676 -0.10781 -0.04467 C -0.11146 -0.04305 -0.11523 -0.04305 -0.11875 -0.0419 C -0.12357 -0.04028 -0.12812 -0.03819 -0.13281 -0.03634 C -0.1349 -0.03449 -0.13685 -0.03148 -0.13906 -0.03079 C -0.1582 -0.02338 -0.19427 -0.03217 -0.20625 -0.03356 C -0.21497 -0.03727 -0.21315 -0.03588 -0.22344 -0.04467 C -0.22982 -0.05 -0.23646 -0.0544 -0.24219 -0.06134 C -0.25221 -0.07315 -0.26484 -0.08704 -0.27187 -0.10301 C -0.275 -0.10949 -0.27878 -0.11736 -0.28125 -0.12523 C -0.28242 -0.1287 -0.28333 -0.13264 -0.28437 -0.13634 C -0.28333 -0.1493 -0.2849 -0.16366 -0.28125 -0.17523 C -0.27943 -0.18102 -0.27409 -0.17963 -0.27031 -0.18079 C -0.26523 -0.18241 -0.2599 -0.18264 -0.25469 -0.18356 C -0.23503 -0.19514 -0.24792 -0.18842 -0.2125 -0.20023 C -0.2069 -0.20208 -0.20117 -0.20463 -0.19531 -0.20579 L -0.16094 -0.21134 L -0.14531 -0.21412 C -0.11354 -0.21227 -0.08164 -0.21412 -0.05 -0.20856 C -0.02435 -0.20393 -0.02591 -0.19352 -0.00781 -0.18079 C -0.0043 -0.17824 -0.00052 -0.17755 0.00313 -0.17523 C 0.02956 -0.15741 0.00391 -0.16805 0.03594 -0.15856 C 0.04375 -0.15301 0.05143 -0.14699 0.05938 -0.1419 C 0.06289 -0.13958 0.06667 -0.13842 0.07031 -0.13634 C 0.07708 -0.13194 0.08346 -0.125 0.09063 -0.12245 C 0.10352 -0.11782 0.0957 -0.12014 0.11406 -0.1169 C 0.1276 -0.11875 0.14115 -0.11991 0.15469 -0.12245 C 0.15677 -0.12268 0.15885 -0.12384 0.16094 -0.12523 C 0.20143 -0.15208 0.16823 -0.13241 0.18438 -0.1419 C 0.18854 -0.14745 0.19375 -0.15347 0.19688 -0.16134 C 0.19779 -0.16366 0.19753 -0.16713 0.19844 -0.16967 C 0.19961 -0.17361 0.20156 -0.17685 0.20313 -0.18079 C 0.20417 -0.18333 0.20521 -0.18634 0.20625 -0.18912 C 0.20469 -0.20208 0.20495 -0.2162 0.20156 -0.22801 C 0.19987 -0.23333 0.19492 -0.23264 0.19219 -0.23634 C 0.19063 -0.23819 0.19036 -0.24236 0.18906 -0.24467 C 0.18359 -0.25347 0.1776 -0.26134 0.17188 -0.26967 L 0.17188 -0.26967 C 0.16823 -0.27153 0.16445 -0.27292 0.16094 -0.27523 C 0.15716 -0.27755 0.15378 -0.28148 0.15 -0.28356 C 0.14688 -0.28518 0.14375 -0.28542 0.14063 -0.28634 C 0.1375 -0.28912 0.13464 -0.29421 0.13125 -0.29467 C 0.08255 -0.29977 0.10169 -0.29907 0.08281 -0.28912 C 0.07917 -0.28704 0.07539 -0.28588 0.07188 -0.28356 C 0.06966 -0.28217 0.06771 -0.2794 0.06563 -0.27801 C 0.05417 -0.2706 0.05365 -0.2743 0.04219 -0.26412 C 0.0388 -0.26111 0.03594 -0.25648 0.03281 -0.25301 C 0.0207 -0.24005 0.01966 -0.24954 0.00156 -0.22801 C -0.00156 -0.2243 -0.00469 -0.22014 -0.00781 -0.2169 C -0.01094 -0.21366 -0.01445 -0.21204 -0.01719 -0.20856 C -0.01966 -0.20555 -0.02122 -0.20069 -0.02344 -0.19745 C -0.02891 -0.18981 -0.03477 -0.1868 -0.04062 -0.18079 C -0.04388 -0.17731 -0.04687 -0.17292 -0.05 -0.16967 C -0.05312 -0.16643 -0.05638 -0.16435 -0.05937 -0.16134 C -0.06211 -0.1588 -0.06458 -0.15579 -0.06719 -0.15301 C -0.06875 -0.1493 -0.06979 -0.14467 -0.07187 -0.1419 C -0.09141 -0.11597 -0.06745 -0.16111 -0.0875 -0.12523 C -0.08997 -0.12106 -0.09141 -0.11551 -0.09375 -0.11134 C -0.0957 -0.10787 -0.09805 -0.10579 -0.1 -0.10301 C -0.10521 -0.0956 -0.10872 -0.08889 -0.11406 -0.08356 C -0.12201 -0.07546 -0.12227 -0.07708 -0.13281 -0.07245 L -0.13906 -0.06967 C -0.14896 -0.0706 -0.15898 -0.07083 -0.16875 -0.07245 C -0.17096 -0.07268 -0.17305 -0.07361 -0.175 -0.07523 C -0.19622 -0.0912 -0.16471 -0.07176 -0.18437 -0.08356 C -0.18594 -0.08634 -0.18737 -0.08935 -0.18906 -0.0919 C -0.19062 -0.09398 -0.19245 -0.09491 -0.19375 -0.09745 C -0.19518 -0.09977 -0.1957 -0.10324 -0.19687 -0.10579 C -0.19831 -0.1088 -0.2 -0.11134 -0.20156 -0.11412 C -0.20052 -0.1206 -0.20078 -0.12801 -0.19844 -0.13356 C -0.1944 -0.14352 -0.1888 -0.14467 -0.18281 -0.14745 C -0.14206 -0.13889 -0.16146 -0.15741 -0.15469 -0.13356 C -0.15443 -0.13241 -0.15365 -0.13171 -0.15312 -0.13079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899" y="2658828"/>
            <a:ext cx="545186" cy="542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lang="en-GB" dirty="0" smtClean="0"/>
              <a:t>Let’s look at our examples again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7571" y="1047750"/>
            <a:ext cx="156122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GPE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3290454" y="1047748"/>
            <a:ext cx="1440886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Gain in KE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274363" y="1047748"/>
            <a:ext cx="211629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in direction of motion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9332760" y="1047749"/>
            <a:ext cx="266873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WD by forces against direction of motion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98" y="647917"/>
            <a:ext cx="1349065" cy="1904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38" y="1266823"/>
            <a:ext cx="822563" cy="819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8465113" y="1543049"/>
            <a:ext cx="831287" cy="247651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84492" y="2884313"/>
            <a:ext cx="27691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Scenario 9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4246" y="4404968"/>
            <a:ext cx="3317769" cy="2107935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Car moving downhill</a:t>
            </a:r>
          </a:p>
          <a:p>
            <a:r>
              <a:rPr lang="en-GB" dirty="0" smtClean="0"/>
              <a:t>Decreasing in speed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Produced: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528479" y="4557368"/>
            <a:ext cx="1903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87501" y="4458496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247958" y="4519400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10694" y="4467307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35" y="4073592"/>
            <a:ext cx="1349065" cy="1904563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506030" y="3173275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GPE</a:t>
            </a:r>
            <a:endParaRPr lang="en-GB" sz="1600" dirty="0"/>
          </a:p>
        </p:txBody>
      </p:sp>
      <p:sp>
        <p:nvSpPr>
          <p:cNvPr id="21" name="Rectangle 20"/>
          <p:cNvSpPr/>
          <p:nvPr/>
        </p:nvSpPr>
        <p:spPr>
          <a:xfrm>
            <a:off x="5126054" y="3198943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Gain in KE</a:t>
            </a:r>
            <a:endParaRPr lang="en-GB" sz="1600" dirty="0"/>
          </a:p>
        </p:txBody>
      </p:sp>
      <p:sp>
        <p:nvSpPr>
          <p:cNvPr id="22" name="Rectangle 21"/>
          <p:cNvSpPr/>
          <p:nvPr/>
        </p:nvSpPr>
        <p:spPr>
          <a:xfrm>
            <a:off x="7482526" y="3220867"/>
            <a:ext cx="1904971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in direction of motion</a:t>
            </a:r>
            <a:endParaRPr lang="en-GB" sz="1600" dirty="0"/>
          </a:p>
        </p:txBody>
      </p:sp>
      <p:sp>
        <p:nvSpPr>
          <p:cNvPr id="23" name="Rectangle 22"/>
          <p:cNvSpPr/>
          <p:nvPr/>
        </p:nvSpPr>
        <p:spPr>
          <a:xfrm>
            <a:off x="10036704" y="3220867"/>
            <a:ext cx="1982069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WD by forces against direction of motion</a:t>
            </a:r>
            <a:endParaRPr lang="en-GB" sz="16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267" y="2517270"/>
            <a:ext cx="545186" cy="54292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1" r="-1060" b="36046"/>
          <a:stretch/>
        </p:blipFill>
        <p:spPr>
          <a:xfrm>
            <a:off x="10805899" y="2870009"/>
            <a:ext cx="483534" cy="1440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567" y="3068608"/>
            <a:ext cx="674532" cy="95228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62" b="34197"/>
          <a:stretch/>
        </p:blipFill>
        <p:spPr>
          <a:xfrm>
            <a:off x="5306566" y="2755773"/>
            <a:ext cx="545186" cy="16906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969" y="2525684"/>
            <a:ext cx="545186" cy="542924"/>
          </a:xfrm>
          <a:prstGeom prst="rect">
            <a:avLst/>
          </a:prstGeom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2932493" y="5497095"/>
            <a:ext cx="87642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Decide whether each element is going to be positive or negative and rearrange to make everything positive</a:t>
            </a:r>
            <a:endParaRPr lang="en-GB" sz="28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399" y="2603316"/>
            <a:ext cx="545186" cy="54292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54" b="34367"/>
          <a:stretch/>
        </p:blipFill>
        <p:spPr>
          <a:xfrm>
            <a:off x="3720100" y="2703007"/>
            <a:ext cx="545186" cy="171450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3513289" y="3180535"/>
            <a:ext cx="977660" cy="74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Change in GPE</a:t>
            </a:r>
            <a:endParaRPr lang="en-GB" sz="1600" dirty="0"/>
          </a:p>
        </p:txBody>
      </p:sp>
      <p:sp>
        <p:nvSpPr>
          <p:cNvPr id="34" name="Rectangle 33"/>
          <p:cNvSpPr/>
          <p:nvPr/>
        </p:nvSpPr>
        <p:spPr>
          <a:xfrm>
            <a:off x="5133314" y="3206203"/>
            <a:ext cx="934415" cy="64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Change in KE</a:t>
            </a:r>
            <a:endParaRPr lang="en-GB" sz="1600" dirty="0"/>
          </a:p>
        </p:txBody>
      </p:sp>
      <p:cxnSp>
        <p:nvCxnSpPr>
          <p:cNvPr id="35" name="Straight Arrow Connector 34"/>
          <p:cNvCxnSpPr>
            <a:stCxn id="36" idx="1"/>
          </p:cNvCxnSpPr>
          <p:nvPr/>
        </p:nvCxnSpPr>
        <p:spPr>
          <a:xfrm flipH="1" flipV="1">
            <a:off x="7482527" y="4035168"/>
            <a:ext cx="998326" cy="287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480853" y="4137648"/>
            <a:ext cx="3072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‘change’ in GPE &amp; KE</a:t>
            </a:r>
            <a:endParaRPr lang="en-GB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9332760" y="4004814"/>
            <a:ext cx="54737" cy="180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74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463 L 0.21888 -0.00463 " pathEditMode="relative" ptsTypes="AA">
                                      <p:cBhvr>
                                        <p:cTn id="8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43 -0.00046 L -0.08307 -0.00046 " pathEditMode="relative" ptsTypes="AA">
                                      <p:cBhvr>
                                        <p:cTn id="9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0.00092 L 0.27787 -0.0009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93" y="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0046 L -0.56992 -0.00046 " pathEditMode="relative" ptsTypes="AA">
                                      <p:cBhvr>
                                        <p:cTn id="9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9 -0.00348 L -0.57878 -0.02038 " pathEditMode="relative" ptsTypes="AA">
                                      <p:cBhvr>
                                        <p:cTn id="9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2 -0.00185 L -0.58125 -0.01875 " pathEditMode="relative" ptsTypes="AA">
                                      <p:cBhvr>
                                        <p:cTn id="10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0.00278 L 0.22057 0.00278 " pathEditMode="relative" ptsTypes="AA">
                                      <p:cBhvr>
                                        <p:cTn id="10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-0.00301 L 0.20976 -0.00301 " pathEditMode="relative" ptsTypes="AA">
                                      <p:cBhvr>
                                        <p:cTn id="1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7 -0.00533 L 0.29909 -0.00533 " pathEditMode="relative" ptsTypes="AA">
                                      <p:cBhvr>
                                        <p:cTn id="1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00301 L 0.2987 -0.00301 " pathEditMode="relative" ptsTypes="AA">
                                      <p:cBhvr>
                                        <p:cTn id="11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081 L 0.29883 -0.0081 " pathEditMode="relative" ptsTypes="AA">
                                      <p:cBhvr>
                                        <p:cTn id="12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346 0 " pathEditMode="relative" ptsTypes="AA">
                                      <p:cBhvr>
                                        <p:cTn id="12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0.00092 L 0.27787 -0.00092 " pathEditMode="relative" ptsTypes="AA">
                                      <p:cBhvr>
                                        <p:cTn id="1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4.07407E-6 L 0.28346 -4.07407E-6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0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7 -0.00532 L 0.29909 -0.00532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15" grpId="0"/>
      <p:bldP spid="16" grpId="0"/>
      <p:bldP spid="17" grpId="0"/>
      <p:bldP spid="18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2" grpId="2" animBg="1"/>
      <p:bldP spid="23" grpId="0" animBg="1"/>
      <p:bldP spid="23" grpId="1" animBg="1"/>
      <p:bldP spid="29" grpId="0"/>
      <p:bldP spid="33" grpId="0" animBg="1"/>
      <p:bldP spid="33" grpId="1" animBg="1"/>
      <p:bldP spid="34" grpId="0" animBg="1"/>
      <p:bldP spid="34" grpId="1" animBg="1"/>
      <p:bldP spid="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5852160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488787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35483" y="682565"/>
            <a:ext cx="35731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Jokerman" panose="04090605060D06020702" pitchFamily="82" charset="0"/>
              </a:rPr>
              <a:t>CHANGE IN KINETIC ENERGY</a:t>
            </a:r>
            <a:endParaRPr lang="en-GB" sz="4400" dirty="0">
              <a:latin typeface="Jokerman" panose="04090605060D06020702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542" y="232398"/>
            <a:ext cx="538792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4400" dirty="0">
              <a:latin typeface="Jokerman" panose="04090605060D06020702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4824" y="4171352"/>
            <a:ext cx="40233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Jokerman" panose="04090605060D06020702" pitchFamily="82" charset="0"/>
              </a:rPr>
              <a:t>WORK DONE BY THE PARTICLE</a:t>
            </a:r>
            <a:endParaRPr lang="en-GB" sz="4400" dirty="0">
              <a:latin typeface="Jokerman" panose="04090605060D06020702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38426" y="3664914"/>
            <a:ext cx="42953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4400" dirty="0"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4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 rot="16200000">
            <a:off x="2645756" y="2692958"/>
            <a:ext cx="2033171" cy="13833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52" y="4076313"/>
            <a:ext cx="2274639" cy="3211256"/>
          </a:xfrm>
          <a:prstGeom prst="rect">
            <a:avLst/>
          </a:prstGeom>
        </p:spPr>
      </p:pic>
      <p:sp>
        <p:nvSpPr>
          <p:cNvPr id="8" name="Isosceles Triangle 7"/>
          <p:cNvSpPr/>
          <p:nvPr/>
        </p:nvSpPr>
        <p:spPr>
          <a:xfrm>
            <a:off x="5205046" y="309490"/>
            <a:ext cx="6190570" cy="3075146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/>
          <p:cNvSpPr/>
          <p:nvPr/>
        </p:nvSpPr>
        <p:spPr>
          <a:xfrm>
            <a:off x="5205046" y="3644944"/>
            <a:ext cx="6190570" cy="3075146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1416652" y="463709"/>
            <a:ext cx="2471338" cy="1383354"/>
            <a:chOff x="954261" y="707290"/>
            <a:chExt cx="2471338" cy="138335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10" t="11261" r="15877" b="10586"/>
            <a:stretch/>
          </p:blipFill>
          <p:spPr>
            <a:xfrm>
              <a:off x="1392428" y="707290"/>
              <a:ext cx="2033171" cy="1383354"/>
            </a:xfrm>
            <a:prstGeom prst="rect">
              <a:avLst/>
            </a:prstGeom>
            <a:effectLst>
              <a:outerShdw blurRad="457200" dist="381000" dir="9600000" algn="ctr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3" name="Straight Connector 2"/>
            <p:cNvCxnSpPr/>
            <p:nvPr/>
          </p:nvCxnSpPr>
          <p:spPr>
            <a:xfrm flipH="1">
              <a:off x="1181686" y="1139482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94932" y="1277813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38663" y="1418492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996463" y="1559170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954261" y="1699846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 rot="16200000">
            <a:off x="246084" y="2692957"/>
            <a:ext cx="2033171" cy="138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9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910031"/>
            <a:ext cx="4066078" cy="118486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Car moving on flat ground</a:t>
            </a:r>
          </a:p>
          <a:p>
            <a:r>
              <a:rPr lang="en-GB" dirty="0" smtClean="0"/>
              <a:t>Increasing in speed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533871" y="420077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27656" y="5604981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00" y="5216440"/>
            <a:ext cx="1349065" cy="190456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91" y="3027591"/>
            <a:ext cx="1823368" cy="91168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>
            <a:off x="5113743" y="1027906"/>
            <a:ext cx="2033171" cy="138335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843436" y="4588103"/>
            <a:ext cx="19480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951119" y="1027906"/>
            <a:ext cx="2471338" cy="1383354"/>
            <a:chOff x="4949486" y="365125"/>
            <a:chExt cx="2471338" cy="138335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10" t="11261" r="15877" b="10586"/>
            <a:stretch/>
          </p:blipFill>
          <p:spPr>
            <a:xfrm>
              <a:off x="5387653" y="365125"/>
              <a:ext cx="2033171" cy="1383354"/>
            </a:xfrm>
            <a:prstGeom prst="rect">
              <a:avLst/>
            </a:prstGeom>
            <a:effectLst>
              <a:outerShdw blurRad="457200" dist="381000" dir="9600000" algn="ctr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13" name="Straight Connector 12"/>
            <p:cNvCxnSpPr/>
            <p:nvPr/>
          </p:nvCxnSpPr>
          <p:spPr>
            <a:xfrm flipH="1">
              <a:off x="5176911" y="79731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090157" y="935648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033888" y="107632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4991688" y="1217005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949486" y="1357681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179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93 0.00949 0.01471 0.01087 0.03125 0.01666 C 0.03529 0.01828 0.03958 0.01851 0.04375 0.01944 C 0.0474 0.02129 0.05117 0.02245 0.05456 0.025 C 0.05742 0.02708 0.05964 0.03171 0.0625 0.03333 C 0.06693 0.03634 0.07188 0.03703 0.07656 0.03888 C 0.10833 0.03796 0.1401 0.03958 0.17188 0.03611 C 0.18229 0.03518 0.17995 0.02592 0.18594 0.01666 C 0.18815 0.01319 0.19128 0.01157 0.19375 0.00833 C 0.19544 0.00601 0.19661 0.00254 0.19844 0 C 0.20521 -0.00903 0.20742 -0.00903 0.21549 -0.01389 C 0.22383 -0.01875 0.21862 -0.01575 0.23125 -0.02223 C 0.24583 -0.0213 0.26042 -0.02084 0.275 -0.01945 C 0.27813 -0.01899 0.28138 -0.01875 0.28438 -0.01667 C 0.2888 -0.0132 0.29688 -0.00278 0.29688 -0.00278 C 0.29961 0.00486 0.30104 0.00787 0.30313 0.01666 C 0.3043 0.02222 0.30625 0.03333 0.30625 0.03333 C 0.30521 0.04722 0.30469 0.06134 0.30313 0.075 C 0.3026 0.07916 0.30169 0.08356 0.3 0.08611 C 0.29479 0.09398 0.28841 0.09884 0.28281 0.10555 C 0.27969 0.10925 0.27656 0.11342 0.27344 0.11666 C 0.27135 0.11898 0.2694 0.12106 0.26719 0.12222 C 0.23477 0.14004 0.26667 0.11828 0.24531 0.13333 C 0.22852 0.1324 0.21185 0.13287 0.19531 0.13055 C 0.18477 0.12916 0.18021 0.12152 0.17031 0.11666 C 0.15391 0.10902 0.16445 0.1199 0.14844 0.10833 C 0.14401 0.10532 0.13997 0.10115 0.13581 0.09722 C 0.1332 0.09467 0.13086 0.09097 0.12813 0.08888 C 0.10951 0.075 0.09648 0.0662 0.07813 0.05833 C 0.07174 0.05578 0.06029 0.05393 0.05456 0.05277 C 0.04531 0.0537 0.03581 0.05393 0.02656 0.05555 C 0.00859 0.05902 0.01563 0.05925 0.00313 0.06666 C -0.00052 0.06898 -0.00417 0.0706 -0.00781 0.07222 C -0.0099 0.07337 -0.01211 0.07384 -0.01406 0.075 C -0.01784 0.07754 -0.02122 0.08171 -0.025 0.08333 C -0.03229 0.08657 -0.04687 0.08888 -0.04687 0.08888 C -0.05 0.09166 -0.05286 0.09583 -0.05625 0.09722 C -0.06133 0.09953 -0.0668 0.09907 -0.07201 0.1 C -0.07565 0.10092 -0.0793 0.10162 -0.08281 0.10277 C -0.08711 0.10439 -0.09115 0.10717 -0.09531 0.10833 C -0.1 0.10995 -0.10482 0.11018 -0.10937 0.11111 C -0.11263 0.11203 -0.11562 0.11296 -0.11875 0.11388 C -0.12135 0.11574 -0.12409 0.11736 -0.12656 0.11944 C -0.14141 0.13263 -0.12852 0.1243 -0.13906 0.13055 C -0.1401 0.13333 -0.14141 0.13587 -0.14219 0.13888 C -0.14518 0.14907 -0.14466 0.1581 -0.1375 0.16666 C -0.12982 0.17615 -0.11536 0.17754 -0.10625 0.18333 C -0.08828 0.1949 -0.10625 0.19074 -0.08437 0.19722 C -0.07357 0.20069 -0.0625 0.20277 -0.05156 0.20555 C -0.01719 0.20324 -0.02109 0.2162 -0.00625 0.19722 C -0.00417 0.19467 -0.00195 0.19212 0 0.18888 C 0.00182 0.18564 0.00313 0.18148 0.00469 0.17777 C 0.0082 0.15879 0.00404 0.1824 0.00781 0.15555 C 0.00872 0.14907 0.0099 0.14259 0.01094 0.13611 C 0.00964 0.12754 0.00768 0.10902 0.00469 0.1 C 0.00234 0.09328 -0.00612 0.07708 -0.00937 0.07222 C -0.01185 0.06898 -0.01471 0.06689 -0.01732 0.06388 C -0.02044 0.06041 -0.02331 0.05578 -0.02656 0.05277 C -0.0306 0.0493 -0.03503 0.04745 -0.03906 0.04444 C -0.04388 0.04097 -0.04844 0.03657 -0.05312 0.03333 C -0.05833 0.03009 -0.06367 0.02847 -0.06875 0.025 C -0.07357 0.02199 -0.07812 0.01712 -0.08281 0.01388 C -0.09284 0.0074 -0.09557 0.0081 -0.10625 0.00555 L -0.11719 0.00277 C -0.12969 0.00462 -0.14271 0.00254 -0.15469 0.00833 C -0.16042 0.01111 -0.16875 0.02777 -0.16875 0.02777 C -0.18138 0.07268 -0.18073 0.05694 -0.17031 0.12777 C -0.16992 0.13078 -0.16732 0.13009 -0.16562 0.13055 C -0.16211 0.13194 -0.15833 0.1324 -0.15469 0.13333 C -0.15104 0.13611 -0.14766 0.14004 -0.14375 0.14166 C -0.13073 0.14791 -0.10586 0.14236 -0.09687 0.14166 C -0.0888 0.13888 -0.08646 0.13981 -0.07969 0.12777 C -0.07812 0.125 -0.0776 0.12037 -0.07656 0.11666 C -0.07513 0.09027 -0.07344 0.09074 -0.07812 0.06666 C -0.07943 0.06087 -0.08047 0.05462 -0.08281 0.05 C -0.08685 0.04236 -0.09753 0.03217 -0.10312 0.02777 C -0.1099 0.02291 -0.11641 0.01643 -0.12344 0.01388 C -0.12812 0.01226 -0.1362 0.00925 -0.14062 0.00833 C -0.14687 0.00717 -0.15312 0.00648 -0.15937 0.00555 C -0.17031 0.00648 -0.18138 0.00671 -0.19219 0.00833 C -0.19388 0.00879 -0.1957 0.00949 -0.19687 0.01111 C -0.20039 0.01597 -0.20352 0.02175 -0.20625 0.02777 C -0.21042 0.0368 -0.21081 0.04074 -0.2125 0.05 C -0.21146 0.06203 -0.21107 0.0743 -0.20937 0.08611 C -0.20833 0.09398 -0.20482 0.09606 -0.20156 0.1 C -0.18867 0.11666 -0.20326 0.10185 -0.18125 0.11388 C -0.17747 0.11597 -0.17422 0.12083 -0.17031 0.12222 C -0.16471 0.12453 -0.15885 0.12407 -0.15312 0.125 C -0.14792 0.12592 -0.14271 0.12662 -0.1375 0.12777 C -0.13021 0.12939 -0.12292 0.13101 -0.11562 0.13333 C -0.10885 0.13564 -0.10234 0.1405 -0.09531 0.14166 C -0.08242 0.14421 -0.06927 0.14351 -0.05625 0.14444 C -0.02773 0.14259 0.00104 0.14212 0.02969 0.13888 C 0.04323 0.1375 0.07031 0.13055 0.07031 0.13055 C 0.07292 0.1287 0.07539 0.12638 0.07813 0.125 C 0.08112 0.12361 0.08438 0.12337 0.0875 0.12222 C 0.0901 0.12152 0.09271 0.12037 0.09531 0.11944 C 0.09792 0.11666 0.10026 0.11342 0.10313 0.11111 C 0.10495 0.10972 0.11576 0.10625 0.11719 0.10555 L 0.13125 0.1 C 0.13594 0.09513 0.14323 0.0868 0.14844 0.08333 C 0.15091 0.08171 0.15352 0.08148 0.15625 0.08055 C 0.17448 0.05462 0.15391 0.08171 0.17188 0.06388 C 0.17409 0.0618 0.17578 0.05787 0.17799 0.05555 C 0.18255 0.05138 0.1875 0.04837 0.19206 0.04444 C 0.20065 0.0375 0.20625 0.02962 0.21719 0.02777 L 0.23438 0.025 C 0.23685 0.02222 0.23919 0.01805 0.24206 0.01666 C 0.24714 0.01435 0.2526 0.01527 0.25781 0.01388 C 0.26042 0.01342 0.26302 0.01203 0.26563 0.01111 L 0.36563 0.01666 C 0.36875 0.01689 0.37188 0.01782 0.375 0.01944 C 0.37721 0.02083 0.37904 0.02337 0.38125 0.025 C 0.38268 0.02615 0.38438 0.02685 0.38594 0.02777 C 0.38997 0.04976 0.39232 0.05231 0.38438 0.08055 C 0.38294 0.08541 0.37917 0.08634 0.37656 0.08888 C 0.37344 0.09189 0.37005 0.09398 0.36719 0.09722 C 0.36523 0.09953 0.36445 0.10393 0.3625 0.10555 C 0.36003 0.10787 0.35716 0.1074 0.35469 0.10833 C 0.32539 0.13055 0.36419 0.10347 0.32969 0.11944 C 0.32422 0.12199 0.3194 0.12754 0.31406 0.13055 C 0.2974 0.14004 0.27448 0.13958 0.25938 0.14166 C 0.24531 0.14074 0.23112 0.14212 0.21719 0.13888 C 0.21107 0.1375 0.20573 0.13125 0.19987 0.12777 C 0.19427 0.12476 0.18828 0.12361 0.18281 0.11944 C 0.17148 0.11134 0.16081 0.10138 0.14987 0.09166 C 0.14583 0.08796 0.1418 0.08356 0.1375 0.08055 C 0.13346 0.078 0.12917 0.07685 0.125 0.075 C 0.12083 0.07037 0.11667 0.0655 0.1125 0.06111 C 0.10729 0.05625 0.10156 0.05324 0.09674 0.04722 C 0.09466 0.04467 0.09427 0.03865 0.09219 0.03611 C 0.08841 0.03194 0.06888 0.02222 0.06563 0.01944 C 0.0444 0.00185 0.07031 0.01087 0.04063 0.00555 C 0.02135 0.00833 0.00182 0.00902 -0.01732 0.01388 C -0.01979 0.01458 -0.02135 0.0199 -0.02344 0.02222 C -0.02552 0.02453 -0.02786 0.02569 -0.02969 0.02777 C -0.03255 0.03125 -0.0349 0.03541 -0.0375 0.03888 C -0.03906 0.04097 -0.04089 0.04236 -0.04219 0.04444 C -0.05065 0.05787 -0.05065 0.05879 -0.05625 0.07222 C -0.05677 0.075 -0.05755 0.07777 -0.05794 0.08055 C -0.06042 0.10277 -0.06146 0.11435 -0.04844 0.13333 C -0.0444 0.13935 -0.03802 0.13634 -0.03281 0.13888 C -0.02865 0.1412 -0.02474 0.14537 -0.02031 0.14722 C -0.00898 0.15254 -0.00052 0.153 0.01094 0.15555 C 0.0388 0.1618 0.0293 0.15925 0.05625 0.16944 L 0.125 0.16388 C 0.12969 0.16342 0.13438 0.16273 0.13906 0.16111 C 0.14453 0.15949 0.16094 0.15115 0.16563 0.14722 C 0.17318 0.14097 0.1875 0.125 0.1875 0.125 C 0.18893 0.11944 0.19023 0.11365 0.19206 0.10833 C 0.21029 0.05787 0.18906 0.12106 0.20313 0.08611 C 0.20443 0.08287 0.20495 0.07847 0.20612 0.075 C 0.2168 0.04675 0.20807 0.07291 0.21719 0.05277 C 0.22526 0.03472 0.22331 0.03495 0.23125 0.01944 C 0.23359 0.01458 0.23659 0.01064 0.23906 0.00555 C 0.24023 0.00324 0.24102 0 0.24206 -0.00278 C 0.24362 -0.00649 0.24531 -0.01019 0.24688 -0.01389 C 0.24948 -0.02801 0.24661 -0.01806 0.25469 -0.03056 C 0.2569 -0.0338 0.25859 -0.0382 0.26094 -0.04167 C 0.26224 -0.04375 0.26406 -0.04491 0.26563 -0.04723 C 0.26732 -0.04954 0.26836 -0.05348 0.27031 -0.05556 C 0.27214 -0.05741 0.27448 -0.05741 0.27656 -0.05834 C 0.28138 -0.06413 0.28268 -0.06621 0.28906 -0.06945 C 0.29414 -0.07176 0.30469 -0.07477 0.30469 -0.07477 C 0.31198 -0.07408 0.31927 -0.07338 0.32656 -0.07223 C 0.32969 -0.07153 0.33294 -0.07153 0.33581 -0.06945 C 0.3401 -0.06621 0.34518 -0.05463 0.34844 -0.05 C 0.34974 -0.04769 0.35156 -0.0463 0.35313 -0.04445 C 0.35521 -0.03889 0.3582 -0.03403 0.35938 -0.02778 C 0.36198 -0.01227 0.36185 0.01111 0.35625 0.025 C 0.35456 0.02916 0.35091 0.02847 0.34844 0.03055 C 0.3457 0.0331 0.34336 0.03703 0.34063 0.03888 C 0.33659 0.04166 0.33229 0.04282 0.32813 0.04444 C 0.31315 0.05069 0.31289 0.05046 0.29688 0.05555 L 0.20768 0.05 C 0.20612 0.05 0.20443 0.04884 0.20313 0.04722 C 0.20026 0.04421 0.19792 0.03981 0.19531 0.03611 C 0.19635 0.02407 0.19609 0.01157 0.19844 0 C 0.19935 -0.00487 0.20221 -0.00788 0.20469 -0.01112 C 0.20651 -0.01343 0.20872 -0.01528 0.21094 -0.01667 C 0.22474 -0.02477 0.2306 -0.02292 0.24688 -0.025 C 0.26979 -0.02315 0.29284 -0.02524 0.31563 -0.01945 C 0.32552 -0.01667 0.3349 -0.00857 0.34375 0 C 0.35768 0.01388 0.36146 0.02083 0.36875 0.03888 C 0.36979 0.04166 0.3707 0.04467 0.37188 0.04722 C 0.37331 0.05115 0.37513 0.05439 0.37656 0.05833 C 0.37773 0.06203 0.37865 0.06574 0.37969 0.06944 C 0.38073 0.07407 0.38125 0.07916 0.38281 0.08333 C 0.38385 0.0868 0.38594 0.08888 0.3875 0.09166 C 0.38932 0.10879 0.38854 0.10694 0.39375 0.125 C 0.39557 0.13194 0.40104 0.14212 0.40313 0.14722 C 0.40482 0.15162 0.40573 0.15717 0.40781 0.16111 C 0.41237 0.1706 0.41771 0.17384 0.42344 0.18055 C 0.42708 0.18495 0.43021 0.1912 0.43438 0.19444 C 0.43724 0.19699 0.44063 0.19606 0.44375 0.19722 C 0.4474 0.19884 0.45104 0.20092 0.45469 0.20277 C 0.46927 0.2 0.48411 0.20023 0.49831 0.19444 C 0.50313 0.19259 0.50612 0.1831 0.51094 0.18055 C 0.5224 0.17453 0.52643 0.17407 0.53594 0.16388 C 0.53815 0.16157 0.53984 0.15787 0.54219 0.15555 C 0.56068 0.1375 0.54583 0.15787 0.56237 0.13611 C 0.56719 0.12986 0.57643 0.11666 0.57643 0.11666 C 0.5776 0.11296 0.57852 0.10925 0.57969 0.10555 C 0.5806 0.10277 0.5819 0.10023 0.58268 0.09722 C 0.58867 0.07615 0.5776 0.10462 0.58906 0.07777 C 0.58958 0.07407 0.58984 0.07037 0.59049 0.06666 C 0.59453 0.04768 0.59935 0.0537 0.59049 0.02222 C 0.58958 0.01898 0.57396 0.00393 0.57188 0.00277 C 0.56471 -0.00024 0.55 -0.00278 0.55 -0.00278 L 0.44844 0.00833 C 0.43945 0.00949 0.43047 0.01041 0.42188 0.01388 C 0.41471 0.01689 0.40846 0.02407 0.40156 0.02777 C 0.38971 0.03425 0.36563 0.04444 0.36563 0.04444 C 0.33125 0.07939 0.39414 0.01666 0.30938 0.08888 C 0.29635 0.1 0.28385 0.11342 0.27031 0.12222 C 0.2582 0.13009 0.23971 0.14259 0.22799 0.14722 C 0.20013 0.15856 0.1724 0.175 0.14375 0.17777 L 0.08906 0.18333 L -0.01094 0.18055 C -0.02057 0.17962 -0.02969 0.17268 -0.03906 0.16944 C -0.04687 0.16712 -0.05469 0.16574 -0.0625 0.16388 C -0.06979 0.16018 -0.07734 0.1574 -0.08437 0.15277 C -0.09427 0.14652 -0.10651 0.13449 -0.11562 0.125 C -0.12357 0.11689 -0.13216 0.11041 -0.13906 0.1 C -0.15026 0.08356 -0.14492 0.08935 -0.15469 0.08055 C -0.15573 0.07592 -0.15677 0.07129 -0.15781 0.06666 C -0.15885 0.06296 -0.16016 0.05949 -0.16094 0.05555 C -0.1625 0.04861 -0.16341 0.03425 -0.16406 0.02777 C -0.1651 0.01851 -0.16719 0 -0.16719 0 C -0.16562 -0.01019 -0.16589 -0.02176 -0.1625 -0.03056 C -0.16029 -0.03658 -0.1556 -0.03913 -0.15156 -0.04167 C -0.11367 -0.06575 -0.10443 -0.05625 -0.05469 -0.05834 L -0.0125 -0.05278 C -0.00781 -0.05209 -0.00312 -0.05186 0.00156 -0.05 C 0.0194 -0.0426 0.03698 -0.03357 0.05456 -0.025 C 0.06693 -0.01899 0.08854 -0.00695 0.10156 0 L 0.12656 0.01388 C 0.13372 0.01782 0.14141 0.01967 0.14844 0.025 L 0.17969 0.05 C 0.19622 0.08472 0.1819 0.06203 0.21549 0.08333 C 0.22148 0.08726 0.22669 0.09398 0.23281 0.09722 C 0.23698 0.09953 0.27044 0.10763 0.27344 0.10833 C 0.28125 0.11087 0.28893 0.11458 0.29688 0.11666 C 0.30299 0.11828 0.30938 0.11851 0.31563 0.11944 C 0.36367 0.12754 0.32969 0.12314 0.37031 0.12777 L 0.44844 0.125 C 0.45299 0.1243 0.45625 0.11504 0.46094 0.11388 C 0.4737 0.11064 0.47018 0.1125 0.48281 0.10555 C 0.48594 0.10393 0.48893 0.10115 0.49219 0.1 C 0.49727 0.09837 0.5026 0.09814 0.50781 0.09722 C 0.51146 0.09537 0.51497 0.09305 0.51875 0.09166 C 0.52591 0.08935 0.53333 0.08842 0.54049 0.08611 C 0.54583 0.08472 0.55104 0.0824 0.55625 0.08055 C 0.55781 0.0787 0.55951 0.07754 0.56094 0.075 C 0.56628 0.0655 0.5612 0.06712 0.56862 0.06111 C 0.57682 0.05486 0.58008 0.05509 0.58906 0.05277 C 0.59271 0.0537 0.59661 0.05277 0.6 0.05555 C 0.60143 0.05694 0.60065 0.06134 0.60156 0.06388 C 0.60273 0.06805 0.60456 0.07129 0.60625 0.075 C 0.60573 0.08888 0.60586 0.103 0.60456 0.11666 C 0.60404 0.12245 0.59948 0.1287 0.59674 0.13055 C 0.59479 0.13217 0.59258 0.13217 0.59049 0.13333 C 0.58841 0.13495 0.58646 0.1375 0.58438 0.13888 C 0.58229 0.14027 0.58008 0.1405 0.57813 0.14166 C 0.56042 0.15231 0.57904 0.14351 0.56406 0.15 L 0.45938 0.14722 C 0.44596 0.14675 0.44766 0.14467 0.43594 0.13611 C 0.42734 0.13009 0.43464 0.1375 0.42344 0.12777 C 0.41602 0.12175 0.40938 0.11203 0.40156 0.10833 L 0.38906 0.10277 C 0.38438 0.09745 0.37578 0.08634 0.37031 0.08333 C 0.36615 0.08148 0.36198 0.08148 0.35781 0.08055 C 0.35521 0.07685 0.35299 0.07199 0.34987 0.06944 C 0.34284 0.06412 0.32109 0.053 0.31094 0.05 C 0.30573 0.04861 0.30052 0.04814 0.29531 0.04722 C 0.28542 0.04351 0.27565 0.03819 0.26563 0.03611 L 0.225 0.02777 C 0.2056 0.02453 0.21445 0.02638 0.19844 0.02222 L 0.04375 0.03055 C 0.03086 0.03148 0.04049 0.03449 0.02813 0.04166 C 0.02461 0.04375 0.02083 0.04351 0.01719 0.04444 C 0.01302 0.04722 0.00885 0.05046 0.00469 0.05277 C 0.0026 0.05416 0.00039 0.05462 -0.00156 0.05555 C -0.00326 0.05648 -0.00469 0.05763 -0.00625 0.05833 C -0.00833 0.05949 -0.01055 0.06018 -0.0125 0.06111 C -0.02826 0.06921 -0.00391 0.0581 -0.02344 0.06666 C -0.03698 0.08263 -0.01992 0.06365 -0.03281 0.075 C -0.03451 0.07662 -0.03594 0.0787 -0.0375 0.08055 C -0.0418 0.10347 -0.04023 0.09143 -0.04219 0.11666 C -0.04115 0.125 -0.04115 0.13402 -0.03906 0.14166 C -0.03789 0.14652 -0.03516 0.14953 -0.03281 0.15277 C -0.02995 0.15694 -0.02695 0.16111 -0.02344 0.16388 C -0.01862 0.16805 -0.00273 0.17291 0.00156 0.175 C 0.00625 0.17754 0.01068 0.18171 0.01563 0.18333 C 0.02487 0.18657 0.04375 0.18888 0.04375 0.18888 C 0.05 0.19166 0.05612 0.1949 0.0625 0.19722 C 0.06602 0.19861 0.06966 0.2 0.07344 0.2 C 0.10573 0.2 0.13802 0.19814 0.17031 0.19722 C 0.17917 0.19351 0.18776 0.18865 0.19688 0.18611 C 0.20456 0.18402 0.2125 0.18472 0.22031 0.18333 C 0.22396 0.18287 0.22747 0.18148 0.23125 0.18055 C 0.23529 0.17962 0.23958 0.17916 0.24362 0.17777 C 0.25482 0.1743 0.2599 0.17175 0.27031 0.16388 C 0.27813 0.1581 0.27839 0.15462 0.28594 0.15277 C 0.29154 0.15162 0.2974 0.15138 0.30313 0.15 C 0.30885 0.14861 0.31445 0.14606 0.32031 0.14444 C 0.32852 0.14236 0.33698 0.14074 0.34531 0.13888 L 0.35781 0.13611 C 0.36198 0.13402 0.38008 0.12523 0.38281 0.12222 C 0.38529 0.11944 0.38776 0.1162 0.39063 0.11388 C 0.39362 0.11157 0.39688 0.11087 0.4 0.10833 C 0.40273 0.10625 0.40508 0.10254 0.40781 0.1 C 0.41029 0.09791 0.41302 0.09675 0.41563 0.09444 C 0.41719 0.09305 0.41862 0.0905 0.42018 0.08888 C 0.42344 0.08611 0.42982 0.08449 0.43281 0.08333 C 0.44922 0.06666 0.43776 0.07615 0.45 0.06944 C 0.45313 0.06782 0.45938 0.06388 0.45938 0.06388 C 0.46771 0.06481 0.47604 0.06458 0.48424 0.06666 C 0.48594 0.06712 0.48112 0.06828 0.47969 0.06944 C 0.46745 0.08032 0.48203 0.07083 0.47018 0.07777 L 0.46719 0.08611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22222E-6 L 4.58333E-6 -2.22222E-6 C -0.00365 -0.00463 -0.00664 -0.01227 -0.01094 -0.01389 C -0.02031 -0.01783 -0.02669 -0.01088 -0.03437 -0.00556 C -0.03594 -0.00463 -0.03763 -0.00417 -0.03906 -0.00278 C -0.04076 -0.00139 -0.04206 0.00139 -0.04375 0.00278 C -0.0457 0.00416 -0.04792 0.00463 -0.05 0.00555 C -0.05352 0.01157 -0.05573 0.01435 -0.05781 0.02222 C -0.05859 0.02477 -0.05885 0.02778 -0.05937 0.03055 C -0.06094 0.02963 -0.06302 0.02986 -0.06406 0.02778 C -0.06641 0.02291 -0.06706 0.01643 -0.06875 0.01111 C -0.07174 0.00254 -0.075 -0.00556 -0.07812 -0.01389 C -0.07917 -0.01667 -0.07956 -0.0213 -0.08125 -0.02222 L -0.09062 -0.02778 C -0.10208 -0.02685 -0.11354 -0.02662 -0.125 -0.025 C -0.12669 -0.02477 -0.12812 -0.02315 -0.12969 -0.02222 C -0.13177 -0.0213 -0.13385 -0.02037 -0.13594 -0.01945 C -0.13802 -0.01574 -0.13984 -0.01158 -0.14219 -0.00834 C -0.14362 -0.00672 -0.1457 -0.00764 -0.14687 -0.00556 C -0.15521 0.00926 -0.14062 -0.00185 -0.15312 0.00555 C -0.15469 0.00185 -0.15599 -0.00232 -0.15781 -0.00556 C -0.15977 -0.00903 -0.16615 -0.01644 -0.16875 -0.01945 C -0.18542 -0.01759 -0.20208 -0.01644 -0.21875 -0.01389 C -0.22591 -0.01297 -0.22826 -0.00741 -0.23437 -2.22222E-6 C -0.23594 0.00185 -0.23776 0.00301 -0.23906 0.00555 C -0.24648 0.01875 -0.24258 0.01481 -0.25 0.01944 C -0.25234 0.0162 -0.25807 0.00833 -0.26094 0.00555 C -0.26406 0.00254 -0.26732 0.00023 -0.27031 -0.00278 C -0.27357 -0.00625 -0.2763 -0.01111 -0.27969 -0.01389 C -0.28268 -0.01667 -0.2862 -0.0169 -0.28906 -0.01945 C -0.29687 -0.02639 -0.2931 -0.02384 -0.3 -0.02778 C -0.31146 -0.02685 -0.32292 -0.02662 -0.33437 -0.025 C -0.33828 -0.02454 -0.3431 -0.02199 -0.34687 -0.01945 C -0.35482 -0.01412 -0.35391 -0.01482 -0.36094 -0.00834 L -0.36719 0.00833 L -0.37031 0.01666 C -0.36979 0.01944 -0.37044 0.025 -0.36875 0.025 C -0.36458 0.025 -0.36875 0.00833 -0.36875 0.00833 C -0.37096 0.0037 -0.37409 0.00092 -0.37656 -0.00278 C -0.37826 -0.00556 -0.37943 -0.00926 -0.38125 -0.01111 C -0.38724 -0.01759 -0.39453 -0.02431 -0.40156 -0.02778 C -0.40365 -0.02894 -0.40573 -0.02986 -0.40781 -0.03056 C -0.41042 -0.03172 -0.41302 -0.03241 -0.41562 -0.03334 C -0.43021 -0.03241 -0.44492 -0.0331 -0.45937 -0.03056 C -0.46263 -0.03009 -0.46914 -0.02361 -0.47187 -0.01945 C -0.47357 -0.01713 -0.47487 -0.01366 -0.47656 -0.01111 C -0.47799 -0.00903 -0.47969 -0.00741 -0.48125 -0.00556 C -0.48437 0.01111 -0.4849 0.00625 -0.47187 0.02778 C -0.46628 0.0368 -0.45846 0.03727 -0.45156 0.03889 C -0.44635 0.03981 -0.44115 0.04074 -0.43594 0.04166 C -0.43333 0.04352 -0.43086 0.0456 -0.42812 0.04722 C -0.41055 0.05648 -0.37201 0.04745 -0.36719 0.04722 C -0.35326 0.03889 -0.37773 0.05278 -0.34844 0.04166 C -0.34622 0.04074 -0.33672 0.0331 -0.33437 0.03055 C -0.33216 0.02801 -0.3306 0.02384 -0.32812 0.02222 C -0.3237 0.01898 -0.31875 0.01852 -0.31406 0.01666 C -0.29948 0.01759 -0.2849 0.01782 -0.27031 0.01944 C -0.26771 0.01967 -0.26484 0.01991 -0.2625 0.02222 C -0.2599 0.02477 -0.25846 0.02986 -0.25625 0.03333 C -0.2543 0.03634 -0.25182 0.03819 -0.25 0.04166 C -0.24753 0.04653 -0.24648 0.05347 -0.24375 0.05833 C -0.2431 0.05949 -0.22487 0.08379 -0.22187 0.08611 C -0.20833 0.09606 -0.20521 0.09328 -0.19219 0.09722 C -0.1901 0.09768 -0.18802 0.0993 -0.18594 0.1 C -0.18021 0.10208 -0.17448 0.1037 -0.16875 0.10555 C -0.11706 0.10416 -0.01211 0.16921 0.04688 0.09444 C 0.04896 0.09166 0.05091 0.08866 0.05313 0.08611 C 0.05456 0.08403 0.05625 0.08241 0.05781 0.08055 C 0.05885 0.07778 0.06029 0.07523 0.06094 0.07222 C 0.06237 0.06504 0.06263 0.05717 0.06406 0.05 L 0.06563 0.04166 C 0.07083 0.04444 0.07604 0.04676 0.08125 0.05 C 0.08802 0.05416 0.09766 0.06389 0.10469 0.06666 C 0.10977 0.06852 0.1151 0.06828 0.12031 0.06944 C 0.14128 0.07361 0.14688 0.07523 0.16719 0.08055 C 0.18594 0.07963 0.20469 0.08055 0.22344 0.07778 C 0.22826 0.07685 0.23268 0.07199 0.2375 0.06944 C 0.23945 0.06828 0.24167 0.06759 0.24375 0.06666 C 0.24583 0.06389 0.24766 0.06041 0.25 0.05833 C 0.25234 0.05578 0.25534 0.05532 0.25781 0.05278 C 0.25964 0.05069 0.26094 0.04722 0.2625 0.04444 C 0.26302 0.04166 0.26406 0.03889 0.26406 0.03611 C 0.26406 0.03217 0.26029 0.02546 0.2625 0.025 C 0.26641 0.02384 0.26966 0.03102 0.27344 0.03333 C 0.27552 0.03449 0.28893 0.03842 0.29063 0.03889 C 0.3 0.03796 0.30951 0.03912 0.31875 0.03611 C 0.32331 0.03449 0.32708 0.0287 0.33125 0.025 C 0.3362 0.0206 0.33958 0.01828 0.34375 0.01111 C 0.34505 0.00856 0.34544 0.00509 0.34688 0.00278 C 0.35156 -0.00579 0.35234 -0.00533 0.35781 -0.00834 C 0.3612 -0.01759 0.36445 -0.02246 0.35938 -0.03611 C 0.35781 -0.04028 0.35404 -0.03959 0.35156 -0.04167 C 0.34883 -0.04422 0.34648 -0.04792 0.34375 -0.05 C 0.34167 -0.05162 0.33945 -0.05162 0.3375 -0.05278 C 0.33477 -0.0544 0.33229 -0.05718 0.32969 -0.05834 C 0.32448 -0.06088 0.31901 -0.06111 0.31406 -0.06389 L 0.30938 -0.06667 L 0.27813 -0.05834 C 0.27539 -0.05764 0.27266 -0.05787 0.27031 -0.05556 C 0.26823 -0.05394 0.26732 -0.04977 0.26563 -0.04722 C 0.25898 -0.03866 0.25221 -0.03009 0.24531 -0.02222 C 0.20339 0.025 0.25469 -0.03959 0.22188 0.00833 C 0.21953 0.01157 0.21628 0.01319 0.21406 0.01666 C 0.18568 0.05903 0.21315 0.02014 0.19531 0.05555 C 0.19297 0.05995 0.1901 0.06319 0.1875 0.06666 C 0.15299 0.11157 0.1862 0.06898 0.1625 0.09444 C 0.16016 0.09676 0.15846 0.10069 0.15625 0.10278 C 0.15326 0.10532 0.14987 0.10625 0.14688 0.10833 C 0.13294 0.11713 0.14518 0.11134 0.13125 0.11666 C 0.12656 0.11852 0.12188 0.1206 0.11719 0.12222 C 0.07695 0.13657 0.00052 0.12754 -0.0125 0.12778 C -0.02565 0.12546 -0.02682 0.13241 -0.03125 0.11666 C -0.03203 0.11389 -0.03229 0.11111 -0.03281 0.10833 C -0.03125 0.09352 -0.03203 0.07731 -0.02812 0.06389 C -0.01849 0.03055 -0.01641 0.0368 -0.00469 0.03055 C -0.00156 0.0287 0.00156 0.02685 0.00469 0.025 C 0.00729 0.02315 0.01003 0.02176 0.0125 0.01944 C 0.01471 0.01713 0.01628 0.01273 0.01875 0.01111 C 0.02318 0.00787 0.02813 0.00764 0.03281 0.00555 C 0.04727 -0.00093 0.02109 0.00625 0.05 -2.22222E-6 C 0.06615 0.00278 0.08229 0.00393 0.09844 0.00833 C 0.10326 0.00949 0.10768 0.01389 0.1125 0.01666 C 0.11602 0.01852 0.11979 0.02037 0.12344 0.02222 C 0.12604 0.025 0.12839 0.02824 0.13125 0.03055 C 0.14896 0.04398 0.14375 0.0331 0.1625 0.05278 C 0.17786 0.06898 0.16523 0.06481 0.18125 0.075 C 0.18529 0.07754 0.18971 0.07801 0.19375 0.08055 C 0.19701 0.08264 0.19974 0.08727 0.20313 0.08889 C 0.21172 0.09282 0.22096 0.09328 0.22969 0.09722 C 0.24102 0.10231 0.23372 0.09953 0.25156 0.10278 C 0.26302 0.10185 0.27448 0.10139 0.28594 0.1 C 0.28958 0.09953 0.29336 0.09953 0.29688 0.09722 C 0.29883 0.0956 0.29974 0.09143 0.30156 0.08889 C 0.30299 0.0868 0.30469 0.08518 0.30625 0.08333 C 0.31992 0.06597 0.30573 0.08403 0.31719 0.06666 C 0.31914 0.06366 0.32148 0.06134 0.32344 0.05833 C 0.32721 0.05208 0.33307 0.04166 0.33594 0.03333 C 0.34596 0.00231 0.3375 0.01921 0.34688 0.00278 C 0.34635 -0.00185 0.34648 -0.00718 0.34531 -0.01111 C 0.34102 -0.02454 0.33828 -0.02222 0.33125 -0.025 C 0.32904 -0.02593 0.32708 -0.02685 0.325 -0.02778 C 0.32344 -0.03056 0.3224 -0.03565 0.32031 -0.03611 C 0.30352 -0.03982 0.3026 -0.03704 0.29219 -0.02778 C 0.29115 -0.025 0.28984 -0.02246 0.28906 -0.01945 C 0.2862 -0.01042 0.28125 0.00833 0.28125 0.00833 C 0.28229 0.02685 0.28047 0.04653 0.28438 0.06389 C 0.2862 0.07199 0.29245 0.07361 0.29688 0.07778 C 0.30781 0.08819 0.30781 0.08611 0.32031 0.08889 C 0.32292 0.09074 0.32526 0.09421 0.32813 0.09444 C 0.33854 0.09514 0.34909 0.09467 0.35938 0.09166 C 0.36146 0.09097 0.36263 0.08634 0.36406 0.08333 C 0.36576 0.07963 0.37109 0.06296 0.37188 0.06111 C 0.3724 0.05741 0.37292 0.0537 0.37344 0.05 C 0.37552 0.03102 0.37695 0.0169 0.37031 -0.00278 C 0.36849 -0.00787 0.36094 -0.00834 0.36094 -0.00834 C 0.35273 -0.00695 0.34622 -0.01019 0.34063 -2.22222E-6 C 0.33919 0.00231 0.33854 0.00555 0.3375 0.00833 C 0.33867 0.03125 0.33529 0.03819 0.34531 0.05 C 0.34635 0.05116 0.35521 0.05694 0.35781 0.05833 C 0.36185 0.06018 0.37031 0.06389 0.37031 0.06389 C 0.37292 0.06296 0.37591 0.06389 0.37813 0.06111 C 0.37969 0.05879 0.38203 0.0456 0.38281 0.04166 C 0.38177 0.02222 0.38216 0.00231 0.37969 -0.01667 C 0.37891 -0.02176 0.37591 -0.02523 0.37344 -0.02778 C 0.35924 -0.04213 0.35378 -0.04213 0.33906 -0.04722 C 0.32135 -0.0463 0.30352 -0.04699 0.28594 -0.04445 C 0.28359 -0.04422 0.28177 -0.04074 0.27969 -0.03889 C 0.27708 -0.03704 0.27435 -0.03542 0.27188 -0.03334 C 0.26862 -0.03079 0.26563 -0.02778 0.2625 -0.025 C 0.2599 -0.02315 0.25703 -0.02222 0.25469 -0.01945 C 0.24961 -0.01389 0.24557 -0.00602 0.24063 -2.22222E-6 L 0.23594 0.00555 C 0.23333 0.01203 0.23086 0.01875 0.22813 0.025 C 0.22669 0.02801 0.22461 0.03009 0.22344 0.03333 C 0.22201 0.03657 0.22122 0.04051 0.22031 0.04444 C 0.21693 0.05787 0.21732 0.05648 0.21563 0.06944 C 0.21667 0.08426 0.21797 0.09884 0.21875 0.11389 C 0.21888 0.11759 0.21758 0.10648 0.21719 0.10278 C 0.21602 0.09352 0.21641 0.08333 0.21406 0.075 C 0.21302 0.07153 0.20586 0.04444 0.20313 0.03889 C 0.2013 0.03541 0.19922 0.03241 0.19688 0.03055 C 0.19453 0.0287 0.18346 0.02384 0.17969 0.02222 C 0.16615 0.00625 0.1832 0.02523 0.17031 0.01389 C 0.16862 0.01227 0.16719 0.01018 0.16563 0.00833 C 0.15781 0.01018 0.14974 0.00972 0.14219 0.01389 C 0.13945 0.01528 0.13216 0.0287 0.12969 0.03333 C 0.12917 0.03796 0.12865 0.04259 0.12813 0.04722 C 0.1276 0.05092 0.12865 0.05833 0.12656 0.05833 C 0.12318 0.05833 0.12135 0.05092 0.11875 0.04722 C 0.11667 0.04074 0.11445 0.03426 0.1125 0.02778 C 0.11133 0.02407 0.11081 0.01967 0.10938 0.01666 C 0.10807 0.01412 0.10625 0.01296 0.10469 0.01111 C 0.10208 0.0044 0.10013 -0.00301 0.09531 -0.00556 C 0.08685 -0.01019 0.06823 -0.0125 0.05938 -0.01389 C 0.05 -0.01111 0.04049 -0.00949 0.03125 -0.00556 C 0.02943 -0.00486 0.02813 -0.00185 0.02656 -2.22222E-6 C 0.02448 0.00185 0.02227 0.00324 0.02031 0.00555 C 0.00755 0.0206 0.01745 0.01366 0.00781 0.01944 C 0.00273 0.02592 -0.00026 0.02847 -0.00312 0.03889 C -0.00417 0.04213 -0.00417 0.04629 -0.00469 0.05 C -0.00573 0.06875 -0.00247 0.07893 -0.0125 0.08611 C -0.01549 0.08819 -0.01875 0.08796 -0.02187 0.08889 C -0.04115 0.08703 -0.06055 0.08611 -0.07969 0.08333 C -0.09961 0.08032 -0.09232 0.07546 -0.1125 0.06666 C -0.11706 0.06458 -0.12187 0.06481 -0.12656 0.06389 C -0.13021 0.06111 -0.13372 0.05764 -0.1375 0.05555 C -0.14206 0.05301 -0.14701 0.05208 -0.15156 0.05 C -0.15326 0.0493 -0.15469 0.04815 -0.15625 0.04722 C -0.16849 0.03102 -0.15612 0.04444 -0.17656 0.03611 C -0.17891 0.03518 -0.18086 0.03241 -0.18281 0.03055 C -0.18659 0.02685 -0.1901 0.02291 -0.19375 0.01944 C -0.19583 0.01736 -0.19805 0.01597 -0.2 0.01389 C -0.20221 0.01134 -0.20404 0.00787 -0.20625 0.00555 C -0.20768 0.00393 -0.20951 0.0037 -0.21094 0.00278 C -0.21471 -2.22222E-6 -0.21836 -0.00255 -0.22187 -0.00556 C -0.22357 -0.00718 -0.22852 -0.01134 -0.22656 -0.01111 C -0.21862 -0.01042 -0.19401 -0.00255 -0.18281 0.00278 C -0.1776 0.00509 -0.17253 0.00903 -0.16719 0.01111 C -0.16315 0.01273 -0.15885 0.01273 -0.15469 0.01389 C -0.14583 0.01643 -0.13711 0.02014 -0.12812 0.02222 C -0.12096 0.02384 -0.11354 0.02453 -0.10625 0.025 C -0.07292 0.02639 -0.03958 0.02685 -0.00625 0.02778 C -0.00208 0.02685 0.00208 0.02616 0.00625 0.025 C 0.00833 0.0243 0.01068 0.0243 0.0125 0.02222 C 0.01406 0.02037 0.01419 0.01597 0.01563 0.01389 C 0.01732 0.01111 0.01979 0.01018 0.02188 0.00833 C 0.02227 0.00648 0.02891 -0.01435 0.02656 -0.01667 C 0.0237 -0.01968 0.02031 -0.01297 0.01719 -0.01111 C 0.0112 -0.00232 -0.00091 0.01458 -0.00469 0.025 C -0.00755 0.03241 -0.00885 0.03773 -0.01406 0.04166 C -0.02617 0.05023 -0.01992 0.03981 -0.02812 0.04722 C -0.02982 0.04861 -0.03125 0.05116 -0.03281 0.05278 C -0.0349 0.05486 -0.03698 0.05648 -0.03906 0.05833 L -0.14375 0.05 C -0.15 0.0493 -0.15638 0.0493 -0.1625 0.04722 C -0.16992 0.04467 -0.17708 0.03912 -0.18437 0.03611 C -0.19531 0.03148 -0.20625 0.02986 -0.21719 0.02778 L -0.23281 0.01944 C -0.24089 0.01481 -0.24896 0.00995 -0.25625 0.00278 C -0.2569 0.00208 -0.26693 -0.00857 -0.26875 -0.01111 C -0.27826 -0.0257 -0.27109 -0.01991 -0.27969 -0.025 C -0.27865 -0.01482 -0.27826 -0.0044 -0.27656 0.00555 C -0.27565 0.0118 -0.26888 0.02153 -0.26719 0.025 C -0.26497 0.0294 -0.26315 0.03449 -0.26094 0.03889 C -0.2543 0.05185 -0.25143 0.05833 -0.24219 0.06389 C -0.23737 0.06666 -0.21745 0.06898 -0.21562 0.06944 C -0.20885 0.07083 -0.20208 0.07315 -0.19531 0.075 C -0.18333 0.07407 -0.17135 0.07384 -0.15937 0.07222 C -0.15729 0.07199 -0.15495 0.07129 -0.15312 0.06944 C -0.1319 0.04606 -0.14674 0.05555 -0.12969 0.03889 C -0.12826 0.0375 -0.12656 0.03703 -0.125 0.03611 C -0.12344 0.03241 -0.12161 0.02893 -0.12031 0.025 C -0.11953 0.02245 -0.11875 0.01944 -0.11875 0.01666 C -0.11875 0.00903 -0.11823 0.00069 -0.12031 -0.00556 C -0.12227 -0.01134 -0.1263 -0.01389 -0.12969 -0.01667 C -0.13216 -0.01875 -0.1349 -0.01852 -0.1375 -0.01945 C -0.15156 -0.025 -0.13477 -0.01968 -0.15312 -0.025 C -0.16979 -0.02315 -0.18659 -0.02292 -0.20312 -0.01945 C -0.20508 -0.01922 -0.20651 -0.01621 -0.20781 -0.01389 C -0.21224 -0.00695 -0.22031 0.00833 -0.22031 0.00833 C -0.22135 0.01389 -0.22266 0.01921 -0.22344 0.025 C -0.22526 0.03657 -0.22435 0.0419 -0.22812 0.05278 C -0.2293 0.05602 -0.23138 0.0581 -0.23281 0.06111 C -0.24141 0.0794 -0.2276 0.06528 -0.25312 0.08055 C -0.25677 0.08264 -0.26042 0.08472 -0.26406 0.08611 C -0.27253 0.08935 -0.28828 0.09074 -0.29531 0.09166 C -0.30234 0.09051 -0.33841 0.08773 -0.35156 0.08055 C -0.35443 0.07893 -0.35664 0.0743 -0.35937 0.07222 C -0.37526 0.06018 -0.37878 0.06643 -0.39531 0.04444 C -0.3974 0.04166 -0.39948 0.03866 -0.40156 0.03611 C -0.40612 0.03032 -0.40729 0.03055 -0.41094 0.02222 C -0.41328 0.0169 -0.4151 0.01111 -0.41719 0.00555 L -0.42031 -0.00278 C -0.41979 -0.00926 -0.4207 -0.01667 -0.41875 -0.02222 C -0.41641 -0.0294 -0.40872 -0.03172 -0.40469 -0.03334 C -0.39531 -0.03102 -0.37721 -0.02709 -0.36719 -0.02222 C -0.36081 -0.01922 -0.35482 -0.01412 -0.34844 -0.01111 C -0.34635 -0.01019 -0.34427 -0.00972 -0.34219 -0.00834 C -0.33997 -0.00695 -0.33802 -0.00509 -0.33594 -0.00278 C -0.33268 0.00046 -0.33008 0.00578 -0.32656 0.00833 C -0.32083 0.01227 -0.3069 0.01828 -0.29844 0.02222 C -0.29635 0.02778 -0.29219 0.0375 -0.29219 0.04444 C -0.29219 0.05069 -0.2944 0.075 -0.3 0.08055 C -0.30378 0.08426 -0.30859 0.0831 -0.3125 0.08611 C -0.33346 0.10092 -0.31758 0.0912 -0.3625 0.09722 C -0.37448 0.09629 -0.38646 0.09606 -0.39844 0.09444 C -0.40013 0.09421 -0.4026 0.09444 -0.40312 0.09166 C -0.40495 0.08194 -0.40312 0.07083 -0.40469 0.06111 C -0.40573 0.05463 -0.40885 0.05 -0.41094 0.04444 C -0.41198 0.04166 -0.41354 0.03912 -0.41406 0.03611 L -0.41562 0.02778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8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.0375 -0.01667 C 0.0401 -0.01783 0.04271 -0.01829 0.04531 -0.01945 C 0.04791 -0.02107 0.05026 -0.02454 0.05312 -0.025 C 0.06237 -0.02732 0.07187 -0.02685 0.08125 -0.02778 C 0.0875 -0.02963 0.09375 -0.03125 0.1 -0.03333 C 0.10156 -0.03403 0.10299 -0.03588 0.10469 -0.03611 C 0.1112 -0.0375 0.15169 -0.04144 0.15625 -0.04167 L 0.1625 -0.04445 C 0.16719 -0.04653 0.172 -0.04699 0.17656 -0.05 C 0.18411 -0.05533 0.19844 -0.06945 0.19844 -0.06945 C 0.19948 -0.075 0.20208 -0.08056 0.20156 -0.08611 C 0.20143 -0.08681 0.19961 -0.12107 0.19531 -0.12778 C 0.19258 -0.13195 0.18893 -0.1331 0.18594 -0.13611 C 0.18424 -0.13796 0.18307 -0.14097 0.18125 -0.14167 C 0.16979 -0.14745 0.15846 -0.15 0.14687 -0.15278 C 0.14479 -0.14537 0.14127 -0.13889 0.14062 -0.13056 C 0.1401 -0.1257 0.14205 -0.12083 0.14375 -0.11667 C 0.15312 -0.09352 0.15781 -0.09699 0.175 -0.08889 C 0.20286 -0.07593 0.20651 -0.07292 0.23437 -0.06945 C 0.25508 -0.0669 0.29687 -0.06389 0.29687 -0.06389 C 0.35091 -0.05208 0.33945 -0.05116 0.41094 -0.05833 C 0.41315 -0.0588 0.41484 -0.06296 0.41719 -0.06389 C 0.42005 -0.06528 0.44388 -0.06921 0.44531 -0.06945 C 0.44948 -0.0713 0.45351 -0.07361 0.45781 -0.075 C 0.46328 -0.07708 0.47812 -0.08009 0.48594 -0.08333 C 0.4875 -0.08426 0.48906 -0.08519 0.49062 -0.08611 C 0.4901 -0.09352 0.48971 -0.10116 0.48906 -0.10833 C 0.48867 -0.11134 0.48854 -0.11482 0.4875 -0.11667 C 0.48528 -0.1206 0.48229 -0.12222 0.47969 -0.125 C 0.46666 -0.1213 0.45351 -0.11898 0.44062 -0.11389 C 0.43867 -0.1132 0.43724 -0.11088 0.43594 -0.10833 C 0.4345 -0.10602 0.43385 -0.10278 0.43281 -0.1 C 0.43229 -0.0963 0.43099 -0.09283 0.43125 -0.08889 C 0.43203 -0.07755 0.43112 -0.06343 0.43594 -0.05556 C 0.43776 -0.05255 0.46653 -0.04792 0.47031 -0.04722 C 0.48242 -0.04931 0.4888 -0.04884 0.5 -0.05556 C 0.52226 -0.06968 0.51471 -0.07014 0.5375 -0.08056 C 0.5431 -0.08333 0.54896 -0.0838 0.55469 -0.08611 C 0.5681 -0.0919 0.55963 -0.09097 0.57187 -0.09722 C 0.59297 -0.10857 0.56601 -0.09051 0.5875 -0.10556 C 0.58594 -0.11296 0.58554 -0.12176 0.58281 -0.12778 C 0.57578 -0.14352 0.57226 -0.14375 0.56406 -0.14722 C 0.55729 -0.14445 0.54987 -0.14468 0.54375 -0.13889 C 0.53646 -0.13241 0.53138 -0.12014 0.525 -0.11111 C 0.51784 -0.10139 0.48567 -0.0581 0.47656 -0.05 C 0.46862 -0.04329 0.45989 -0.04074 0.45156 -0.03611 C 0.41992 -0.04028 0.40469 -0.03634 0.37656 -0.06111 C 0.36953 -0.06736 0.36692 -0.08681 0.36406 -0.09722 C 0.36289 -0.10139 0.35729 -0.11435 0.35625 -0.11667 L 0.31719 -0.10833 C 0.31445 -0.10787 0.31185 -0.10741 0.30937 -0.10556 C 0.2987 -0.09815 0.28789 -0.09097 0.27812 -0.08056 C 0.27109 -0.07338 0.26562 -0.06204 0.25937 -0.05278 C 0.25729 -0.04352 0.25547 -0.03426 0.25312 -0.025 C 0.25234 -0.02199 0.25078 -0.01968 0.25 -0.01667 C 0.24765 -0.00857 0.24739 0.00185 0.24375 0.00833 C 0.24101 0.01296 0.23646 0.01204 0.23281 0.01389 C 0.22396 0.00926 0.21445 0.00717 0.20625 0 C 0.17734 -0.02523 0.17031 -0.04144 0.14844 -0.07778 C 0.14583 -0.08796 0.13971 -0.10972 0.13906 -0.12222 C 0.1388 -0.12616 0.13867 -0.13171 0.14062 -0.13333 C 0.14726 -0.13982 0.15521 -0.14074 0.1625 -0.14445 L 0.23906 -0.13056 C 0.24271 -0.12986 0.24648 -0.12986 0.25 -0.12778 C 0.27357 -0.11412 0.32031 -0.08333 0.32031 -0.08333 C 0.32708 -0.09074 0.33554 -0.09468 0.34062 -0.10556 C 0.34362 -0.11204 0.34362 -0.12269 0.34219 -0.13056 C 0.33255 -0.18009 0.33021 -0.175 0.30937 -0.19167 C 0.30052 -0.19074 0.29153 -0.19167 0.28281 -0.18889 C 0.27929 -0.18796 0.2763 -0.18426 0.27344 -0.18056 C 0.26172 -0.16644 0.24896 -0.15417 0.23906 -0.13611 C 0.22474 -0.11019 0.21732 -0.07315 0.20156 -0.05 C 0.1608 0.00926 0.18125 -0.00833 0.14375 0.01389 C 0.12604 0.01296 0.10768 0.01921 0.09062 0.01111 C 0.047 -0.00972 0.04336 -0.02708 0.02031 -0.075 C 0.01979 -0.08704 0.0164 -0.1 0.01875 -0.11111 C 0.02252 -0.12963 0.0358 -0.12894 0.04375 -0.13056 C 0.05729 -0.12685 0.07109 -0.12546 0.08437 -0.11945 C 0.26536 -0.04028 0.08333 -0.10718 0.19687 -0.06667 C 0.20104 -0.07037 0.20794 -0.06991 0.20937 -0.07778 C 0.21172 -0.0912 0.20755 -0.10579 0.20625 -0.11945 C 0.20599 -0.12245 0.2056 -0.12546 0.20469 -0.12778 C 0.19726 -0.14607 0.19179 -0.16852 0.18125 -0.18056 C 0.16732 -0.19653 0.15 -0.19908 0.13437 -0.20833 C 0.12916 -0.20741 0.12357 -0.20903 0.11875 -0.20556 C 0.0651 -0.16898 0.11041 -0.18658 0.08594 -0.17778 C 0.08385 -0.17315 0.08216 -0.16806 0.07969 -0.16389 C 0.05534 -0.12523 -0.01367 -0.02014 -0.04063 0.00278 C -0.06146 0.02014 -0.08542 0.0213 -0.10781 0.03055 C -0.18542 0.00116 -0.18464 0.00486 -0.25625 -0.03333 C -0.2625 -0.03681 -0.28334 -0.05602 -0.28594 -0.05833 C -0.2888 -0.07292 -0.30313 -0.12037 -0.2875 -0.13611 C -0.27565 -0.14815 -0.26042 -0.14167 -0.24688 -0.14445 C -0.00248 -0.07107 -0.2836 -0.17292 -0.05469 -0.03611 C -0.01472 -0.01227 0.0276 -0.00278 0.06875 0.01389 C 0.09948 0.00741 0.13138 0.01088 0.16094 -0.00556 C 0.1806 -0.01667 0.2125 -0.06667 0.2125 -0.06667 C 0.21354 -0.06945 0.21497 -0.07199 0.21562 -0.075 C 0.22005 -0.09931 0.21497 -0.09838 0.20469 -0.12222 C 0.20221 -0.12801 0.19961 -0.13357 0.19687 -0.13889 C 0.17396 -0.18333 0.16523 -0.17824 0.11562 -0.20278 C 0.10247 -0.20949 0.08854 -0.20833 0.075 -0.21111 C 0.06614 -0.20556 0.05703 -0.20093 0.04844 -0.19445 C 0.04557 -0.19259 0.04297 -0.18958 0.04062 -0.18611 C 0.02995 -0.17199 0.01979 -0.15648 0.00937 -0.14167 C 0.00781 -0.13982 0.00586 -0.13866 0.00469 -0.13611 C -0.00339 -0.11945 -0.00925 -0.09514 -0.02188 -0.08611 C -0.02774 -0.08195 -0.03438 -0.08241 -0.04063 -0.08056 C -0.04896 -0.08148 -0.05781 -0.07824 -0.06563 -0.08333 C -0.06888 -0.08565 -0.07123 -0.09421 -0.07031 -0.1 C -0.06784 -0.11644 -0.06354 -0.13357 -0.05625 -0.14445 C -0.05196 -0.15116 -0.04479 -0.1463 -0.03906 -0.14722 C -0.03229 -0.1463 -0.02487 -0.15 -0.01875 -0.14445 C -0.01055 -0.13727 -0.00547 -0.12176 0.00156 -0.11111 C 0.01484 -0.0912 0.02799 -0.07083 0.04219 -0.05278 C 0.04427 -0.05023 0.04739 -0.05116 0.05 -0.05 L 0.1 -0.02778 C 0.1151 -0.0287 0.13021 -0.02755 0.14531 -0.03056 C 0.1582 -0.03333 0.16953 -0.04375 0.18125 -0.05278 C 0.18385 -0.05741 0.18763 -0.06065 0.18906 -0.06667 C 0.19635 -0.09954 0.18567 -0.10579 0.17344 -0.13056 C 0.172 -0.13357 0.1707 -0.1375 0.16875 -0.13889 C 0.16172 -0.14421 0.15416 -0.1463 0.14687 -0.15 C 0.12708 -0.14908 0.10729 -0.14908 0.0875 -0.14722 C 0.08528 -0.14722 0.08333 -0.14514 0.08125 -0.14445 C 0.07448 -0.14236 0.06771 -0.14074 0.06094 -0.13889 C 0.05 -0.13241 0.03932 -0.12454 0.02812 -0.11945 C 0.02396 -0.11759 0.01979 -0.11551 0.01562 -0.11389 C 0.00364 -0.10949 -0.00143 -0.10857 -0.0125 -0.10556 C -0.01745 -0.12315 -0.01719 -0.1162 -0.01719 -0.125 " pathEditMode="relative" ptsTypes="AAAAAAAAAAAAAAAAAAAAAAAAAAAAAAAAAAAAAAAAAAAAAAAAAAAAAAAAAAAAAAAAAAAAAAAAAAAAAAAAAAAAAAAAAAAAAAAAAAAAAAAAAAAAAAAAAAAAAAAAAAAAAAAAAAAA">
                                      <p:cBhvr>
                                        <p:cTn id="1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7.40741E-6 L 2.08333E-6 -7.40741E-6 C -0.00885 -0.00093 -0.01784 -0.0007 -0.02656 -0.00278 C -0.03008 -0.00371 -0.0362 -0.00973 -0.03906 -0.01389 C -0.04088 -0.01644 -0.04205 -0.01991 -0.04375 -0.02223 C -0.04531 -0.02454 -0.04687 -0.02593 -0.04843 -0.02778 C -0.04896 -0.03149 -0.04948 -0.03542 -0.05 -0.03889 C -0.05052 -0.0419 -0.0513 -0.04445 -0.05156 -0.04723 C -0.05234 -0.05371 -0.0526 -0.06019 -0.05312 -0.06667 C -0.0526 -0.07686 -0.05325 -0.08751 -0.05156 -0.09723 C -0.05104 -0.10116 -0.04843 -0.10278 -0.04687 -0.10556 C -0.04518 -0.10926 -0.04414 -0.11343 -0.04218 -0.11667 C -0.04088 -0.11922 -0.03932 -0.12107 -0.0375 -0.12223 C -0.03268 -0.12616 -0.02708 -0.12848 -0.02187 -0.13056 L -0.00156 -0.12778 C 0.00104 -0.12593 0.00013 -0.11829 0.00157 -0.11389 C 0.00274 -0.10996 0.00469 -0.10649 0.00625 -0.10278 C 0.00443 -0.06968 0.01146 -0.04931 -0.00312 -0.03612 C -0.00508 -0.0345 -0.00729 -0.03426 -0.00937 -0.03334 C -0.01093 -0.03149 -0.0125 -0.0294 -0.01406 -0.02778 C -0.0306 -0.0132 -0.03515 -0.02431 -0.06093 -0.02778 C -0.06562 -0.03403 -0.06836 -0.03681 -0.07187 -0.04445 C -0.07317 -0.04723 -0.07396 -0.05001 -0.075 -0.05278 C -0.07448 -0.07408 -0.07565 -0.09584 -0.07343 -0.11667 C -0.07291 -0.122 -0.06953 -0.12454 -0.06718 -0.12778 C -0.06471 -0.13149 -0.05586 -0.14214 -0.05156 -0.14445 C -0.04752 -0.147 -0.04323 -0.14769 -0.03906 -0.15001 L -0.03437 -0.15278 C -0.03229 -0.15001 -0.02982 -0.14815 -0.02812 -0.14445 C -0.01497 -0.11528 -0.01849 -0.11899 -0.01093 -0.09445 C -0.0095 -0.08982 -0.00768 -0.08542 -0.00625 -0.08056 C -0.0056 -0.07801 -0.00547 -0.07501 -0.00468 -0.07223 C -0.00338 -0.06667 -0.00156 -0.06112 2.08333E-6 -0.05556 C -0.00052 -0.04445 0.00013 -0.03311 -0.00156 -0.02223 C -0.00208 -0.01922 -0.00482 -0.01876 -0.00625 -0.01667 C -0.00898 -0.0132 -0.0112 -0.00857 -0.01406 -0.00556 C -0.01601 -0.00371 -0.01836 -0.00394 -0.02031 -0.00278 C -0.022 -0.00209 -0.02343 -0.00093 -0.025 -7.40741E-6 C -0.047 -0.00301 -0.06341 0.01203 -0.075 -0.01667 C -0.07604 -0.01922 -0.07604 -0.02223 -0.07656 -0.02501 C -0.07552 -0.04445 -0.07838 -0.06598 -0.07343 -0.08334 C -0.07031 -0.09491 -0.05325 -0.10371 -0.04531 -0.10834 C -0.04323 -0.11204 -0.04166 -0.1169 -0.03906 -0.11945 C -0.02539 -0.1345 -0.02721 -0.12732 -0.01406 -0.13612 C 0.00482 -0.14931 -0.01523 -0.14214 0.00782 -0.14723 C 0.01146 -0.15001 0.01485 -0.15371 0.01875 -0.15556 C 0.02175 -0.15741 0.0388 -0.16089 0.04063 -0.16112 C 0.07383 -0.16019 0.10729 -0.16089 0.14063 -0.15834 C 0.14623 -0.15811 0.1638 -0.14376 0.16719 -0.14167 C 0.17123 -0.13936 0.17565 -0.13889 0.17969 -0.13612 C 0.21771 -0.11089 0.16953 -0.13658 0.20313 -0.11945 C 0.23086 -0.08658 0.18828 -0.13542 0.22813 -0.09723 C 0.22995 -0.09538 0.23099 -0.09144 0.23282 -0.08889 C 0.23516 -0.08589 0.23802 -0.08357 0.24063 -0.08056 C 0.24532 -0.07524 0.24961 -0.06852 0.25469 -0.06389 C 0.25677 -0.06204 0.25873 -0.06019 0.26094 -0.05834 C 0.26341 -0.05649 0.26628 -0.05533 0.26862 -0.05278 C 0.27201 -0.04977 0.27461 -0.04445 0.27813 -0.04167 C 0.28412 -0.03704 0.29115 -0.03681 0.29688 -0.03056 C 0.3112 -0.01528 0.29766 -0.02848 0.31407 -0.01667 C 0.31615 -0.01528 0.31797 -0.01181 0.32032 -0.01112 C 0.32852 -0.00903 0.33698 -0.00973 0.34532 -0.00834 C 0.35469 -0.00695 0.36407 -0.00464 0.37344 -0.00278 C 0.37448 -0.00301 0.39753 -0.00626 0.40157 -0.00834 C 0.40482 -0.01019 0.40755 -0.01482 0.41094 -0.01667 C 0.41589 -0.01968 0.42657 -0.02223 0.42657 -0.02223 C 0.43282 -0.02871 0.43841 -0.03774 0.44532 -0.04167 C 0.46224 -0.05186 0.45508 -0.04561 0.46719 -0.05834 C 0.46992 -0.07871 0.47045 -0.07501 0.46393 -0.10556 C 0.46328 -0.10926 0.46055 -0.11089 0.45938 -0.11389 C 0.45795 -0.11737 0.45768 -0.122 0.45625 -0.12501 C 0.45404 -0.12987 0.44766 -0.13311 0.44532 -0.13612 C 0.43646 -0.14746 0.44492 -0.14538 0.43125 -0.15556 C 0.42826 -0.15788 0.425 -0.15741 0.42188 -0.15834 C 0.41927 -0.16019 0.41667 -0.16251 0.41407 -0.16389 C 0.41198 -0.16528 0.4099 -0.1669 0.40782 -0.16667 C 0.38164 -0.16505 0.35573 -0.16112 0.32956 -0.15834 C 0.31472 -0.14954 0.32318 -0.15556 0.30469 -0.13889 L 0.29844 -0.13334 C 0.28073 -0.09399 0.30938 -0.15556 0.27657 -0.09723 C 0.26576 -0.07825 0.27149 -0.08774 0.25925 -0.06945 C 0.25886 -0.06667 0.2586 -0.06366 0.25782 -0.06112 C 0.25456 -0.05139 0.24089 -0.02616 0.23907 -0.02501 C 0.23047 -0.02014 0.23763 -0.02501 0.22657 -0.01389 C 0.22448 -0.01204 0.22227 -0.01065 0.22018 -0.00834 C 0.2181 -0.00602 0.21641 -0.00163 0.21407 -7.40741E-6 C 0.21003 0.00231 0.2056 0.00161 0.20157 0.00277 C 0.1974 0.0037 0.18099 0.01041 0.17969 0.01111 C 0.15886 0.01018 0.13789 0.01157 0.11719 0.00833 C 0.11459 0.00786 0.11302 0.00231 0.11094 -7.40741E-6 C 0.10886 -0.00232 0.10651 -0.00325 0.10456 -0.00556 C 0.1 -0.01181 0.09714 -0.01991 0.09362 -0.02778 C 0.09323 -0.03334 0.09206 -0.03889 0.09219 -0.04445 C 0.09258 -0.06227 0.09193 -0.08056 0.09532 -0.09723 C 0.09649 -0.10371 0.10104 -0.10626 0.10456 -0.10834 C 0.10782 -0.11019 0.11081 -0.11274 0.11407 -0.11389 C 0.12774 -0.11922 0.13789 -0.12014 0.15157 -0.12223 C 0.18594 -0.1213 0.22032 -0.12246 0.25469 -0.11945 C 0.26354 -0.11876 0.27227 -0.11343 0.28112 -0.11112 C 0.29362 -0.10788 0.30625 -0.10556 0.31875 -0.10278 C 0.35625 -0.07431 0.32422 -0.09352 0.36407 -0.08334 C 0.39649 -0.07524 0.37214 -0.07616 0.40157 -0.06667 C 0.40716 -0.06505 0.41302 -0.06505 0.41875 -0.06389 C 0.42344 -0.0632 0.42813 -0.06204 0.43282 -0.06112 C 0.43802 -0.05834 0.4431 -0.0551 0.44844 -0.05278 C 0.45248 -0.05139 0.45677 -0.05116 0.46094 -0.05001 C 0.47136 -0.04746 0.4819 -0.0463 0.49219 -0.04167 C 0.49427 -0.04075 0.49623 -0.03959 0.49844 -0.03889 C 0.50951 -0.03542 0.51771 -0.03519 0.52969 -0.03334 C 0.53425 -0.03149 0.53893 -0.0294 0.54362 -0.02778 C 0.55612 -0.02408 0.56146 -0.02524 0.575 -0.02223 C 0.67709 0.00046 0.57123 -0.02014 0.64831 -0.00556 L 0.72018 -0.00834 C 0.7224 -0.00857 0.72461 -0.00926 0.72657 -0.01112 C 0.72839 -0.0132 0.72956 -0.01667 0.73125 -0.01945 C 0.73412 -0.03542 0.73737 -0.04769 0.728 -0.06667 C 0.70742 -0.10903 0.66992 -0.12686 0.64219 -0.14167 L 0.62657 -0.15001 C 0.58633 -0.14769 0.58867 -0.15394 0.55782 -0.13612 C 0.5392 -0.1257 0.54271 -0.12431 0.52487 -0.10556 C 0.51927 -0.09977 0.51328 -0.09538 0.50768 -0.08889 C 0.50274 -0.08334 0.4987 -0.07501 0.49375 -0.06945 C 0.48933 -0.06482 0.48425 -0.06227 0.47969 -0.05834 C 0.46367 -0.04491 0.45873 -0.0382 0.44219 -0.02778 C 0.42917 -0.01991 0.41602 -0.0132 0.40313 -0.00556 C 0.36745 0.01504 0.38555 0.00949 0.35469 0.01388 C 0.34479 0.01296 0.33451 0.01527 0.325 0.01111 C 0.32292 0.01018 0.3237 0.0037 0.32344 -7.40741E-6 C 0.32266 -0.01019 0.32227 -0.02038 0.32175 -0.03056 C 0.31914 -0.09538 0.32214 -0.05371 0.31706 -0.11112 C 0.31823 -0.11575 0.31784 -0.12778 0.32032 -0.12501 C 0.32409 -0.12107 0.32253 -0.1095 0.325 -0.10278 C 0.32839 -0.09352 0.3336 -0.08681 0.3375 -0.07778 C 0.34037 -0.07107 0.3418 -0.06204 0.34532 -0.05556 C 0.35612 -0.03542 0.38099 0.00231 0.39688 0.01388 C 0.40795 0.02175 0.43151 0.02337 0.44375 0.02499 C 0.45834 0.02314 0.47357 0.02731 0.4875 0.01944 C 0.49987 0.01203 0.50925 -0.00695 0.52032 -0.01945 C 0.54128 -0.04352 0.52071 -0.01852 0.54362 -0.03889 C 0.55117 -0.04561 0.5586 -0.05301 0.56563 -0.06112 C 0.57162 -0.06852 0.56849 -0.06575 0.575 -0.06945 C 0.58477 -0.06089 0.58594 -0.06089 0.59518 -0.04723 C 0.59753 -0.04399 0.59896 -0.03889 0.60157 -0.03612 C 0.61211 -0.0257 0.62318 -0.0169 0.63438 -0.00834 C 0.6461 0.00069 0.65808 0.00949 0.67032 0.01666 C 0.68828 0.02708 0.69571 0.0287 0.71081 0.03333 C 0.71511 0.0324 0.7194 0.03286 0.72344 0.03055 C 0.73008 0.02638 0.7319 0.01388 0.73581 0.00555 C 0.73867 -0.0007 0.74219 -0.00556 0.74518 -0.01112 C 0.74935 -0.04051 0.74375 -0.00602 0.75 -0.03056 C 0.7513 -0.03612 0.75209 -0.04167 0.753 -0.04723 C 0.75261 -0.05741 0.75326 -0.06806 0.75157 -0.07778 C 0.74883 -0.09306 0.74115 -0.09445 0.73438 -0.10001 C 0.71875 -0.11297 0.73125 -0.10556 0.7125 -0.11389 C 0.69532 -0.11112 0.67787 -0.11042 0.66094 -0.10556 C 0.6431 -0.1007 0.6431 -0.09051 0.62813 -0.07501 C 0.62266 -0.06968 0.61628 -0.0669 0.61094 -0.06112 C 0.60638 -0.05649 0.60287 -0.04954 0.59844 -0.04445 C 0.5711 -0.01459 0.58438 -0.03357 0.553 -0.00834 C 0.54505 -0.00209 0.53802 0.00879 0.52969 0.01388 C 0.52045 0.01921 0.48594 0.02129 0.47813 0.02222 C 0.45404 0.01851 0.38959 0.00995 0.35925 0.00277 C 0.34727 -0.00024 0.33529 -0.00464 0.32344 -0.00834 C 0.31407 -0.01575 0.30495 -0.02477 0.29518 -0.03056 C 0.26433 -0.04931 0.24792 -0.05556 0.22018 -0.06667 C 0.21459 -0.07223 0.20886 -0.07825 0.20313 -0.08334 C 0.19844 -0.08751 0.19336 -0.08982 0.18907 -0.09445 C 0.17995 -0.10464 0.17943 -0.10764 0.175 -0.11945 C 0.17448 -0.12315 0.17305 -0.12686 0.17344 -0.13056 C 0.17422 -0.14214 0.17396 -0.1551 0.17813 -0.16389 C 0.18034 -0.16876 0.21354 -0.18589 0.21407 -0.18612 C 0.23737 -0.18334 0.26172 -0.18913 0.28438 -0.17778 C 0.32591 -0.15718 0.36446 -0.11991 0.40469 -0.09167 C 0.41862 -0.08195 0.43229 -0.07084 0.44688 -0.06389 C 0.48607 -0.04561 0.46628 -0.05209 0.50625 -0.04445 C 0.51354 -0.04167 0.52071 -0.03866 0.52813 -0.03612 C 0.5349 -0.03403 0.55196 -0.03172 0.55782 -0.03056 C 0.59141 -0.01274 0.57982 -0.01575 0.63893 -0.02501 C 0.64115 -0.02547 0.64219 -0.03056 0.64375 -0.03334 C 0.64479 -0.03889 0.64688 -0.04422 0.64688 -0.05001 C 0.64688 -0.06135 0.64584 -0.07292 0.64375 -0.08334 C 0.64063 -0.09885 0.62604 -0.1095 0.62032 -0.11389 C 0.60274 -0.12755 0.6013 -0.12524 0.58282 -0.12778 C 0.56823 -0.13658 0.55938 -0.14376 0.54362 -0.14445 C 0.53112 -0.14514 0.51875 -0.1426 0.50625 -0.14167 C 0.503 -0.14075 0.48229 -0.1338 0.47813 -0.13056 C 0.47058 -0.12524 0.4638 -0.11644 0.45625 -0.11112 C 0.44492 -0.10348 0.43308 -0.09908 0.42188 -0.09167 C 0.35951 -0.05139 0.44714 -0.10348 0.38907 -0.06389 C 0.38347 -0.06019 0.37748 -0.0588 0.37188 -0.05556 C 0.3655 -0.05232 0.35951 -0.047 0.35313 -0.04445 C 0.35 -0.04352 0.31133 -0.03913 0.31094 -0.03889 C 0.22969 -0.04167 0.14818 -0.03727 0.06719 -0.04723 C 0.05065 -0.04931 0.03516 -0.06251 0.02032 -0.07501 L -0.00937 -0.10001 C -0.01041 -0.10556 -0.01302 -0.11089 -0.0125 -0.11667 C -0.01093 -0.13751 -0.00156 -0.14862 0.00938 -0.15278 C 0.01797 -0.15626 0.02709 -0.15464 0.03594 -0.15556 C 0.04375 -0.15741 0.05143 -0.16181 0.05938 -0.16112 C 0.1306 -0.15602 0.15143 -0.147 0.21719 -0.12778 C 0.2918 -0.08357 0.25052 -0.10394 0.37969 -0.07223 C 0.40625 -0.06575 0.43308 -0.06251 0.45938 -0.05278 C 0.50703 -0.03519 0.48412 -0.04005 0.52813 -0.03612 C 0.54115 -0.03241 0.55404 -0.02755 0.56719 -0.02501 C 0.59987 -0.01899 0.67383 -0.02454 0.69206 -0.02501 C 0.6931 -0.03056 0.69505 -0.03589 0.69532 -0.04167 C 0.69636 -0.07084 0.69505 -0.05718 0.68907 -0.07223 C 0.68763 -0.0757 0.68763 -0.08056 0.68594 -0.08334 C 0.67513 -0.10093 0.67162 -0.09954 0.65938 -0.10834 C 0.64427 -0.11945 0.6474 -0.11922 0.63282 -0.12778 C 0.62761 -0.13102 0.62227 -0.13311 0.61719 -0.13612 C 0.61133 -0.13959 0.60573 -0.14422 0.6 -0.14723 C 0.59323 -0.1507 0.58633 -0.15278 0.57956 -0.15556 C 0.56615 -0.15278 0.55235 -0.15232 0.53907 -0.14723 C 0.45742 -0.11644 0.53568 -0.1338 0.49219 -0.12501 C 0.46016 -0.10626 0.50964 -0.13426 0.47032 -0.11667 C 0.46589 -0.11482 0.46211 -0.10996 0.45782 -0.10834 C 0.44297 -0.10325 0.3905 -0.10556 0.38907 -0.10556 " pathEditMode="relative" ptsTypes="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2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910031"/>
            <a:ext cx="4066078" cy="118486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Car moving on flat ground</a:t>
            </a:r>
          </a:p>
          <a:p>
            <a:r>
              <a:rPr lang="en-GB" dirty="0" smtClean="0"/>
              <a:t>Decreasing in speed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533871" y="420077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27656" y="5604981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00" y="5216440"/>
            <a:ext cx="1349065" cy="190456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91" y="3027591"/>
            <a:ext cx="1823368" cy="91168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>
            <a:off x="9108244" y="1133949"/>
            <a:ext cx="2033171" cy="138335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843436" y="4588103"/>
            <a:ext cx="19480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860331" y="1108683"/>
            <a:ext cx="2471338" cy="1383354"/>
            <a:chOff x="4949486" y="365125"/>
            <a:chExt cx="2471338" cy="138335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10" t="11261" r="15877" b="10586"/>
            <a:stretch/>
          </p:blipFill>
          <p:spPr>
            <a:xfrm>
              <a:off x="5387653" y="365125"/>
              <a:ext cx="2033171" cy="1383354"/>
            </a:xfrm>
            <a:prstGeom prst="rect">
              <a:avLst/>
            </a:prstGeom>
            <a:effectLst>
              <a:outerShdw blurRad="457200" dist="381000" dir="9600000" algn="ctr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13" name="Straight Connector 12"/>
            <p:cNvCxnSpPr/>
            <p:nvPr/>
          </p:nvCxnSpPr>
          <p:spPr>
            <a:xfrm flipH="1">
              <a:off x="5176911" y="79731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090157" y="935648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033888" y="107632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4991688" y="1217005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949486" y="1357681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328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93 0.00949 0.01471 0.01087 0.03125 0.01666 C 0.03529 0.01828 0.03958 0.01851 0.04375 0.01944 C 0.0474 0.02129 0.05117 0.02245 0.05456 0.025 C 0.05742 0.02708 0.05964 0.03171 0.0625 0.03333 C 0.06693 0.03634 0.07188 0.03703 0.07656 0.03888 C 0.10833 0.03796 0.1401 0.03958 0.17188 0.03611 C 0.18229 0.03518 0.17995 0.02592 0.18594 0.01666 C 0.18815 0.01319 0.19128 0.01157 0.19375 0.00833 C 0.19544 0.00601 0.19661 0.00254 0.19844 0 C 0.20521 -0.00903 0.20742 -0.00903 0.21549 -0.01389 C 0.22383 -0.01875 0.21862 -0.01575 0.23125 -0.02223 C 0.24583 -0.0213 0.26042 -0.02084 0.275 -0.01945 C 0.27813 -0.01899 0.28138 -0.01875 0.28438 -0.01667 C 0.2888 -0.0132 0.29688 -0.00278 0.29688 -0.00278 C 0.29961 0.00486 0.30104 0.00787 0.30313 0.01666 C 0.3043 0.02222 0.30625 0.03333 0.30625 0.03333 C 0.30521 0.04722 0.30469 0.06134 0.30313 0.075 C 0.3026 0.07916 0.30169 0.08356 0.3 0.08611 C 0.29479 0.09398 0.28841 0.09884 0.28281 0.10555 C 0.27969 0.10925 0.27656 0.11342 0.27344 0.11666 C 0.27135 0.11898 0.2694 0.12106 0.26719 0.12222 C 0.23477 0.14004 0.26667 0.11828 0.24531 0.13333 C 0.22852 0.1324 0.21185 0.13287 0.19531 0.13055 C 0.18477 0.12916 0.18021 0.12152 0.17031 0.11666 C 0.15391 0.10902 0.16445 0.1199 0.14844 0.10833 C 0.14401 0.10532 0.13997 0.10115 0.13581 0.09722 C 0.1332 0.09467 0.13086 0.09097 0.12813 0.08888 C 0.10951 0.075 0.09648 0.0662 0.07813 0.05833 C 0.07174 0.05578 0.06029 0.05393 0.05456 0.05277 C 0.04531 0.0537 0.03581 0.05393 0.02656 0.05555 C 0.00859 0.05902 0.01563 0.05925 0.00313 0.06666 C -0.00052 0.06898 -0.00417 0.0706 -0.00781 0.07222 C -0.0099 0.07337 -0.01211 0.07384 -0.01406 0.075 C -0.01784 0.07754 -0.02122 0.08171 -0.025 0.08333 C -0.03229 0.08657 -0.04687 0.08888 -0.04687 0.08888 C -0.05 0.09166 -0.05286 0.09583 -0.05625 0.09722 C -0.06133 0.09953 -0.0668 0.09907 -0.07201 0.1 C -0.07565 0.10092 -0.0793 0.10162 -0.08281 0.10277 C -0.08711 0.10439 -0.09115 0.10717 -0.09531 0.10833 C -0.1 0.10995 -0.10482 0.11018 -0.10937 0.11111 C -0.11263 0.11203 -0.11562 0.11296 -0.11875 0.11388 C -0.12135 0.11574 -0.12409 0.11736 -0.12656 0.11944 C -0.14141 0.13263 -0.12852 0.1243 -0.13906 0.13055 C -0.1401 0.13333 -0.14141 0.13587 -0.14219 0.13888 C -0.14518 0.14907 -0.14466 0.1581 -0.1375 0.16666 C -0.12982 0.17615 -0.11536 0.17754 -0.10625 0.18333 C -0.08828 0.1949 -0.10625 0.19074 -0.08437 0.19722 C -0.07357 0.20069 -0.0625 0.20277 -0.05156 0.20555 C -0.01719 0.20324 -0.02109 0.2162 -0.00625 0.19722 C -0.00417 0.19467 -0.00195 0.19212 0 0.18888 C 0.00182 0.18564 0.00313 0.18148 0.00469 0.17777 C 0.0082 0.15879 0.00404 0.1824 0.00781 0.15555 C 0.00872 0.14907 0.0099 0.14259 0.01094 0.13611 C 0.00964 0.12754 0.00768 0.10902 0.00469 0.1 C 0.00234 0.09328 -0.00612 0.07708 -0.00937 0.07222 C -0.01185 0.06898 -0.01471 0.06689 -0.01732 0.06388 C -0.02044 0.06041 -0.02331 0.05578 -0.02656 0.05277 C -0.0306 0.0493 -0.03503 0.04745 -0.03906 0.04444 C -0.04388 0.04097 -0.04844 0.03657 -0.05312 0.03333 C -0.05833 0.03009 -0.06367 0.02847 -0.06875 0.025 C -0.07357 0.02199 -0.07812 0.01712 -0.08281 0.01388 C -0.09284 0.0074 -0.09557 0.0081 -0.10625 0.00555 L -0.11719 0.00277 C -0.12969 0.00462 -0.14271 0.00254 -0.15469 0.00833 C -0.16042 0.01111 -0.16875 0.02777 -0.16875 0.02777 C -0.18138 0.07268 -0.18073 0.05694 -0.17031 0.12777 C -0.16992 0.13078 -0.16732 0.13009 -0.16562 0.13055 C -0.16211 0.13194 -0.15833 0.1324 -0.15469 0.13333 C -0.15104 0.13611 -0.14766 0.14004 -0.14375 0.14166 C -0.13073 0.14791 -0.10586 0.14236 -0.09687 0.14166 C -0.0888 0.13888 -0.08646 0.13981 -0.07969 0.12777 C -0.07812 0.125 -0.0776 0.12037 -0.07656 0.11666 C -0.07513 0.09027 -0.07344 0.09074 -0.07812 0.06666 C -0.07943 0.06087 -0.08047 0.05462 -0.08281 0.05 C -0.08685 0.04236 -0.09753 0.03217 -0.10312 0.02777 C -0.1099 0.02291 -0.11641 0.01643 -0.12344 0.01388 C -0.12812 0.01226 -0.1362 0.00925 -0.14062 0.00833 C -0.14687 0.00717 -0.15312 0.00648 -0.15937 0.00555 C -0.17031 0.00648 -0.18138 0.00671 -0.19219 0.00833 C -0.19388 0.00879 -0.1957 0.00949 -0.19687 0.01111 C -0.20039 0.01597 -0.20352 0.02175 -0.20625 0.02777 C -0.21042 0.0368 -0.21081 0.04074 -0.2125 0.05 C -0.21146 0.06203 -0.21107 0.0743 -0.20937 0.08611 C -0.20833 0.09398 -0.20482 0.09606 -0.20156 0.1 C -0.18867 0.11666 -0.20326 0.10185 -0.18125 0.11388 C -0.17747 0.11597 -0.17422 0.12083 -0.17031 0.12222 C -0.16471 0.12453 -0.15885 0.12407 -0.15312 0.125 C -0.14792 0.12592 -0.14271 0.12662 -0.1375 0.12777 C -0.13021 0.12939 -0.12292 0.13101 -0.11562 0.13333 C -0.10885 0.13564 -0.10234 0.1405 -0.09531 0.14166 C -0.08242 0.14421 -0.06927 0.14351 -0.05625 0.14444 C -0.02773 0.14259 0.00104 0.14212 0.02969 0.13888 C 0.04323 0.1375 0.07031 0.13055 0.07031 0.13055 C 0.07292 0.1287 0.07539 0.12638 0.07813 0.125 C 0.08112 0.12361 0.08438 0.12337 0.0875 0.12222 C 0.0901 0.12152 0.09271 0.12037 0.09531 0.11944 C 0.09792 0.11666 0.10026 0.11342 0.10313 0.11111 C 0.10495 0.10972 0.11576 0.10625 0.11719 0.10555 L 0.13125 0.1 C 0.13594 0.09513 0.14323 0.0868 0.14844 0.08333 C 0.15091 0.08171 0.15352 0.08148 0.15625 0.08055 C 0.17448 0.05462 0.15391 0.08171 0.17188 0.06388 C 0.17409 0.0618 0.17578 0.05787 0.17799 0.05555 C 0.18255 0.05138 0.1875 0.04837 0.19206 0.04444 C 0.20065 0.0375 0.20625 0.02962 0.21719 0.02777 L 0.23438 0.025 C 0.23685 0.02222 0.23919 0.01805 0.24206 0.01666 C 0.24714 0.01435 0.2526 0.01527 0.25781 0.01388 C 0.26042 0.01342 0.26302 0.01203 0.26563 0.01111 L 0.36563 0.01666 C 0.36875 0.01689 0.37188 0.01782 0.375 0.01944 C 0.37721 0.02083 0.37904 0.02337 0.38125 0.025 C 0.38268 0.02615 0.38438 0.02685 0.38594 0.02777 C 0.38997 0.04976 0.39232 0.05231 0.38438 0.08055 C 0.38294 0.08541 0.37917 0.08634 0.37656 0.08888 C 0.37344 0.09189 0.37005 0.09398 0.36719 0.09722 C 0.36523 0.09953 0.36445 0.10393 0.3625 0.10555 C 0.36003 0.10787 0.35716 0.1074 0.35469 0.10833 C 0.32539 0.13055 0.36419 0.10347 0.32969 0.11944 C 0.32422 0.12199 0.3194 0.12754 0.31406 0.13055 C 0.2974 0.14004 0.27448 0.13958 0.25938 0.14166 C 0.24531 0.14074 0.23112 0.14212 0.21719 0.13888 C 0.21107 0.1375 0.20573 0.13125 0.19987 0.12777 C 0.19427 0.12476 0.18828 0.12361 0.18281 0.11944 C 0.17148 0.11134 0.16081 0.10138 0.14987 0.09166 C 0.14583 0.08796 0.1418 0.08356 0.1375 0.08055 C 0.13346 0.078 0.12917 0.07685 0.125 0.075 C 0.12083 0.07037 0.11667 0.0655 0.1125 0.06111 C 0.10729 0.05625 0.10156 0.05324 0.09674 0.04722 C 0.09466 0.04467 0.09427 0.03865 0.09219 0.03611 C 0.08841 0.03194 0.06888 0.02222 0.06563 0.01944 C 0.0444 0.00185 0.07031 0.01087 0.04063 0.00555 C 0.02135 0.00833 0.00182 0.00902 -0.01732 0.01388 C -0.01979 0.01458 -0.02135 0.0199 -0.02344 0.02222 C -0.02552 0.02453 -0.02786 0.02569 -0.02969 0.02777 C -0.03255 0.03125 -0.0349 0.03541 -0.0375 0.03888 C -0.03906 0.04097 -0.04089 0.04236 -0.04219 0.04444 C -0.05065 0.05787 -0.05065 0.05879 -0.05625 0.07222 C -0.05677 0.075 -0.05755 0.07777 -0.05794 0.08055 C -0.06042 0.10277 -0.06146 0.11435 -0.04844 0.13333 C -0.0444 0.13935 -0.03802 0.13634 -0.03281 0.13888 C -0.02865 0.1412 -0.02474 0.14537 -0.02031 0.14722 C -0.00898 0.15254 -0.00052 0.153 0.01094 0.15555 C 0.0388 0.1618 0.0293 0.15925 0.05625 0.16944 L 0.125 0.16388 C 0.12969 0.16342 0.13438 0.16273 0.13906 0.16111 C 0.14453 0.15949 0.16094 0.15115 0.16563 0.14722 C 0.17318 0.14097 0.1875 0.125 0.1875 0.125 C 0.18893 0.11944 0.19023 0.11365 0.19206 0.10833 C 0.21029 0.05787 0.18906 0.12106 0.20313 0.08611 C 0.20443 0.08287 0.20495 0.07847 0.20612 0.075 C 0.2168 0.04675 0.20807 0.07291 0.21719 0.05277 C 0.22526 0.03472 0.22331 0.03495 0.23125 0.01944 C 0.23359 0.01458 0.23659 0.01064 0.23906 0.00555 C 0.24023 0.00324 0.24102 0 0.24206 -0.00278 C 0.24362 -0.00649 0.24531 -0.01019 0.24688 -0.01389 C 0.24948 -0.02801 0.24661 -0.01806 0.25469 -0.03056 C 0.2569 -0.0338 0.25859 -0.0382 0.26094 -0.04167 C 0.26224 -0.04375 0.26406 -0.04491 0.26563 -0.04723 C 0.26732 -0.04954 0.26836 -0.05348 0.27031 -0.05556 C 0.27214 -0.05741 0.27448 -0.05741 0.27656 -0.05834 C 0.28138 -0.06413 0.28268 -0.06621 0.28906 -0.06945 C 0.29414 -0.07176 0.30469 -0.07477 0.30469 -0.07477 C 0.31198 -0.07408 0.31927 -0.07338 0.32656 -0.07223 C 0.32969 -0.07153 0.33294 -0.07153 0.33581 -0.06945 C 0.3401 -0.06621 0.34518 -0.05463 0.34844 -0.05 C 0.34974 -0.04769 0.35156 -0.0463 0.35313 -0.04445 C 0.35521 -0.03889 0.3582 -0.03403 0.35938 -0.02778 C 0.36198 -0.01227 0.36185 0.01111 0.35625 0.025 C 0.35456 0.02916 0.35091 0.02847 0.34844 0.03055 C 0.3457 0.0331 0.34336 0.03703 0.34063 0.03888 C 0.33659 0.04166 0.33229 0.04282 0.32813 0.04444 C 0.31315 0.05069 0.31289 0.05046 0.29688 0.05555 L 0.20768 0.05 C 0.20612 0.05 0.20443 0.04884 0.20313 0.04722 C 0.20026 0.04421 0.19792 0.03981 0.19531 0.03611 C 0.19635 0.02407 0.19609 0.01157 0.19844 0 C 0.19935 -0.00487 0.20221 -0.00788 0.20469 -0.01112 C 0.20651 -0.01343 0.20872 -0.01528 0.21094 -0.01667 C 0.22474 -0.02477 0.2306 -0.02292 0.24688 -0.025 C 0.26979 -0.02315 0.29284 -0.02524 0.31563 -0.01945 C 0.32552 -0.01667 0.3349 -0.00857 0.34375 0 C 0.35768 0.01388 0.36146 0.02083 0.36875 0.03888 C 0.36979 0.04166 0.3707 0.04467 0.37188 0.04722 C 0.37331 0.05115 0.37513 0.05439 0.37656 0.05833 C 0.37773 0.06203 0.37865 0.06574 0.37969 0.06944 C 0.38073 0.07407 0.38125 0.07916 0.38281 0.08333 C 0.38385 0.0868 0.38594 0.08888 0.3875 0.09166 C 0.38932 0.10879 0.38854 0.10694 0.39375 0.125 C 0.39557 0.13194 0.40104 0.14212 0.40313 0.14722 C 0.40482 0.15162 0.40573 0.15717 0.40781 0.16111 C 0.41237 0.1706 0.41771 0.17384 0.42344 0.18055 C 0.42708 0.18495 0.43021 0.1912 0.43438 0.19444 C 0.43724 0.19699 0.44063 0.19606 0.44375 0.19722 C 0.4474 0.19884 0.45104 0.20092 0.45469 0.20277 C 0.46927 0.2 0.48411 0.20023 0.49831 0.19444 C 0.50313 0.19259 0.50612 0.1831 0.51094 0.18055 C 0.5224 0.17453 0.52643 0.17407 0.53594 0.16388 C 0.53815 0.16157 0.53984 0.15787 0.54219 0.15555 C 0.56068 0.1375 0.54583 0.15787 0.56237 0.13611 C 0.56719 0.12986 0.57643 0.11666 0.57643 0.11666 C 0.5776 0.11296 0.57852 0.10925 0.57969 0.10555 C 0.5806 0.10277 0.5819 0.10023 0.58268 0.09722 C 0.58867 0.07615 0.5776 0.10462 0.58906 0.07777 C 0.58958 0.07407 0.58984 0.07037 0.59049 0.06666 C 0.59453 0.04768 0.59935 0.0537 0.59049 0.02222 C 0.58958 0.01898 0.57396 0.00393 0.57188 0.00277 C 0.56471 -0.00024 0.55 -0.00278 0.55 -0.00278 L 0.44844 0.00833 C 0.43945 0.00949 0.43047 0.01041 0.42188 0.01388 C 0.41471 0.01689 0.40846 0.02407 0.40156 0.02777 C 0.38971 0.03425 0.36563 0.04444 0.36563 0.04444 C 0.33125 0.07939 0.39414 0.01666 0.30938 0.08888 C 0.29635 0.1 0.28385 0.11342 0.27031 0.12222 C 0.2582 0.13009 0.23971 0.14259 0.22799 0.14722 C 0.20013 0.15856 0.1724 0.175 0.14375 0.17777 L 0.08906 0.18333 L -0.01094 0.18055 C -0.02057 0.17962 -0.02969 0.17268 -0.03906 0.16944 C -0.04687 0.16712 -0.05469 0.16574 -0.0625 0.16388 C -0.06979 0.16018 -0.07734 0.1574 -0.08437 0.15277 C -0.09427 0.14652 -0.10651 0.13449 -0.11562 0.125 C -0.12357 0.11689 -0.13216 0.11041 -0.13906 0.1 C -0.15026 0.08356 -0.14492 0.08935 -0.15469 0.08055 C -0.15573 0.07592 -0.15677 0.07129 -0.15781 0.06666 C -0.15885 0.06296 -0.16016 0.05949 -0.16094 0.05555 C -0.1625 0.04861 -0.16341 0.03425 -0.16406 0.02777 C -0.1651 0.01851 -0.16719 0 -0.16719 0 C -0.16562 -0.01019 -0.16589 -0.02176 -0.1625 -0.03056 C -0.16029 -0.03658 -0.1556 -0.03913 -0.15156 -0.04167 C -0.11367 -0.06575 -0.10443 -0.05625 -0.05469 -0.05834 L -0.0125 -0.05278 C -0.00781 -0.05209 -0.00312 -0.05186 0.00156 -0.05 C 0.0194 -0.0426 0.03698 -0.03357 0.05456 -0.025 C 0.06693 -0.01899 0.08854 -0.00695 0.10156 0 L 0.12656 0.01388 C 0.13372 0.01782 0.14141 0.01967 0.14844 0.025 L 0.17969 0.05 C 0.19622 0.08472 0.1819 0.06203 0.21549 0.08333 C 0.22148 0.08726 0.22669 0.09398 0.23281 0.09722 C 0.23698 0.09953 0.27044 0.10763 0.27344 0.10833 C 0.28125 0.11087 0.28893 0.11458 0.29688 0.11666 C 0.30299 0.11828 0.30938 0.11851 0.31563 0.11944 C 0.36367 0.12754 0.32969 0.12314 0.37031 0.12777 L 0.44844 0.125 C 0.45299 0.1243 0.45625 0.11504 0.46094 0.11388 C 0.4737 0.11064 0.47018 0.1125 0.48281 0.10555 C 0.48594 0.10393 0.48893 0.10115 0.49219 0.1 C 0.49727 0.09837 0.5026 0.09814 0.50781 0.09722 C 0.51146 0.09537 0.51497 0.09305 0.51875 0.09166 C 0.52591 0.08935 0.53333 0.08842 0.54049 0.08611 C 0.54583 0.08472 0.55104 0.0824 0.55625 0.08055 C 0.55781 0.0787 0.55951 0.07754 0.56094 0.075 C 0.56628 0.0655 0.5612 0.06712 0.56862 0.06111 C 0.57682 0.05486 0.58008 0.05509 0.58906 0.05277 C 0.59271 0.0537 0.59661 0.05277 0.6 0.05555 C 0.60143 0.05694 0.60065 0.06134 0.60156 0.06388 C 0.60273 0.06805 0.60456 0.07129 0.60625 0.075 C 0.60573 0.08888 0.60586 0.103 0.60456 0.11666 C 0.60404 0.12245 0.59948 0.1287 0.59674 0.13055 C 0.59479 0.13217 0.59258 0.13217 0.59049 0.13333 C 0.58841 0.13495 0.58646 0.1375 0.58438 0.13888 C 0.58229 0.14027 0.58008 0.1405 0.57813 0.14166 C 0.56042 0.15231 0.57904 0.14351 0.56406 0.15 L 0.45938 0.14722 C 0.44596 0.14675 0.44766 0.14467 0.43594 0.13611 C 0.42734 0.13009 0.43464 0.1375 0.42344 0.12777 C 0.41602 0.12175 0.40938 0.11203 0.40156 0.10833 L 0.38906 0.10277 C 0.38438 0.09745 0.37578 0.08634 0.37031 0.08333 C 0.36615 0.08148 0.36198 0.08148 0.35781 0.08055 C 0.35521 0.07685 0.35299 0.07199 0.34987 0.06944 C 0.34284 0.06412 0.32109 0.053 0.31094 0.05 C 0.30573 0.04861 0.30052 0.04814 0.29531 0.04722 C 0.28542 0.04351 0.27565 0.03819 0.26563 0.03611 L 0.225 0.02777 C 0.2056 0.02453 0.21445 0.02638 0.19844 0.02222 L 0.04375 0.03055 C 0.03086 0.03148 0.04049 0.03449 0.02813 0.04166 C 0.02461 0.04375 0.02083 0.04351 0.01719 0.04444 C 0.01302 0.04722 0.00885 0.05046 0.00469 0.05277 C 0.0026 0.05416 0.00039 0.05462 -0.00156 0.05555 C -0.00326 0.05648 -0.00469 0.05763 -0.00625 0.05833 C -0.00833 0.05949 -0.01055 0.06018 -0.0125 0.06111 C -0.02826 0.06921 -0.00391 0.0581 -0.02344 0.06666 C -0.03698 0.08263 -0.01992 0.06365 -0.03281 0.075 C -0.03451 0.07662 -0.03594 0.0787 -0.0375 0.08055 C -0.0418 0.10347 -0.04023 0.09143 -0.04219 0.11666 C -0.04115 0.125 -0.04115 0.13402 -0.03906 0.14166 C -0.03789 0.14652 -0.03516 0.14953 -0.03281 0.15277 C -0.02995 0.15694 -0.02695 0.16111 -0.02344 0.16388 C -0.01862 0.16805 -0.00273 0.17291 0.00156 0.175 C 0.00625 0.17754 0.01068 0.18171 0.01563 0.18333 C 0.02487 0.18657 0.04375 0.18888 0.04375 0.18888 C 0.05 0.19166 0.05612 0.1949 0.0625 0.19722 C 0.06602 0.19861 0.06966 0.2 0.07344 0.2 C 0.10573 0.2 0.13802 0.19814 0.17031 0.19722 C 0.17917 0.19351 0.18776 0.18865 0.19688 0.18611 C 0.20456 0.18402 0.2125 0.18472 0.22031 0.18333 C 0.22396 0.18287 0.22747 0.18148 0.23125 0.18055 C 0.23529 0.17962 0.23958 0.17916 0.24362 0.17777 C 0.25482 0.1743 0.2599 0.17175 0.27031 0.16388 C 0.27813 0.1581 0.27839 0.15462 0.28594 0.15277 C 0.29154 0.15162 0.2974 0.15138 0.30313 0.15 C 0.30885 0.14861 0.31445 0.14606 0.32031 0.14444 C 0.32852 0.14236 0.33698 0.14074 0.34531 0.13888 L 0.35781 0.13611 C 0.36198 0.13402 0.38008 0.12523 0.38281 0.12222 C 0.38529 0.11944 0.38776 0.1162 0.39063 0.11388 C 0.39362 0.11157 0.39688 0.11087 0.4 0.10833 C 0.40273 0.10625 0.40508 0.10254 0.40781 0.1 C 0.41029 0.09791 0.41302 0.09675 0.41563 0.09444 C 0.41719 0.09305 0.41862 0.0905 0.42018 0.08888 C 0.42344 0.08611 0.42982 0.08449 0.43281 0.08333 C 0.44922 0.06666 0.43776 0.07615 0.45 0.06944 C 0.45313 0.06782 0.45938 0.06388 0.45938 0.06388 C 0.46771 0.06481 0.47604 0.06458 0.48424 0.06666 C 0.48594 0.06712 0.48112 0.06828 0.47969 0.06944 C 0.46745 0.08032 0.48203 0.07083 0.47018 0.07777 L 0.46719 0.08611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3.33333E-6 L 4.58333E-6 -3.33333E-6 C -0.00625 -0.00185 -0.0125 -0.00533 -0.01875 -0.00556 C -0.04557 -0.00718 -0.04792 -0.00486 -0.06875 0.00278 C -0.08307 0.01852 -0.07656 0.01435 -0.0875 0.01944 C -0.09779 0.0375 -0.08542 0.01759 -0.10312 0.03611 C -0.10612 0.03889 -0.10807 0.04421 -0.11094 0.04722 C -0.11393 0.05 -0.12031 0.05278 -0.12031 0.05278 C -0.12708 0.06204 -0.13307 0.07361 -0.14062 0.08055 C -0.15977 0.09745 -0.1418 0.08287 -0.15625 0.09167 C -0.16016 0.09375 -0.16966 0.10185 -0.17344 0.10278 L -0.1875 0.10555 C -0.19115 0.10833 -0.19466 0.1118 -0.19844 0.11389 C -0.20221 0.11574 -0.22344 0.11898 -0.225 0.11944 C -0.22604 0.12222 -0.2263 0.12755 -0.22812 0.12778 C -0.26562 0.1294 -0.30326 0.12662 -0.34062 0.125 C -0.34388 0.12477 -0.34701 0.12361 -0.35 0.12222 C -0.36328 0.11574 -0.36107 0.11736 -0.36875 0.10833 C -0.37083 0.10092 -0.37578 0.09421 -0.375 0.08611 C -0.37448 0.08055 -0.37474 0.07454 -0.37344 0.06944 C -0.37253 0.06505 -0.37057 0.06157 -0.36875 0.05833 C -0.35937 0.03958 -0.36302 0.04305 -0.35312 0.03889 C -0.34154 0.025 -0.34753 0.02893 -0.33594 0.025 C -0.33307 0.025 -0.26146 0.02477 -0.23594 0.03055 C -0.23437 0.03079 -0.23294 0.03241 -0.23125 0.03333 C -0.22878 0.03426 -0.22604 0.03518 -0.22344 0.03611 L -0.16406 0.03333 C -0.16198 0.03264 -0.16237 0.02592 -0.1625 0.02222 C -0.16289 0.0118 -0.16341 0.00116 -0.16562 -0.00833 C -0.16992 -0.02685 -0.17669 -0.02732 -0.18594 -0.03333 C -0.20169 -0.06134 -0.18815 -0.04236 -0.20469 -0.05556 C -0.20755 -0.05787 -0.2099 -0.06134 -0.2125 -0.06389 C -0.21562 -0.0669 -0.21875 -0.06991 -0.22187 -0.07222 C -0.22708 -0.07639 -0.23177 -0.07639 -0.2375 -0.07778 C -0.23906 -0.07963 -0.24049 -0.08264 -0.24219 -0.08333 C -0.25768 -0.09097 -0.29089 -0.08171 -0.29844 -0.08056 C -0.3026 -0.07778 -0.30664 -0.07431 -0.31094 -0.07222 C -0.32096 -0.06759 -0.32018 -0.07199 -0.32812 -0.06667 C -0.3319 -0.06435 -0.33542 -0.06088 -0.33906 -0.05833 C -0.34219 -0.05625 -0.34531 -0.05463 -0.34844 -0.05278 C -0.35052 -0.05185 -0.35273 -0.05162 -0.35469 -0.05 C -0.35794 -0.04792 -0.36094 -0.04421 -0.36406 -0.04167 C -0.3694 -0.03773 -0.38229 -0.02847 -0.38906 -0.025 C -0.39167 -0.02384 -0.39427 -0.02315 -0.39687 -0.02222 C -0.40104 -0.01759 -0.40495 -0.01204 -0.40937 -0.00833 C -0.41549 -0.0037 -0.42214 -0.00185 -0.42812 0.00278 C -0.43177 0.00555 -0.43542 0.00856 -0.43906 0.01111 C -0.44167 0.0125 -0.45234 0.01782 -0.45625 0.01944 C -0.45885 0.02037 -0.46159 0.02106 -0.46406 0.02222 C -0.46849 0.02407 -0.47227 0.02778 -0.47656 0.03055 C -0.47865 0.03171 -0.48073 0.03241 -0.48281 0.03333 C -0.49167 0.03148 -0.50065 0.03009 -0.50937 0.02778 C -0.51107 0.02731 -0.51302 0.02685 -0.51406 0.025 C -0.51523 0.02292 -0.5151 0.01944 -0.51562 0.01667 C -0.51458 0.01204 -0.51432 0.00648 -0.5125 0.00278 C -0.51146 0.00046 -0.50951 0.00046 -0.50781 -3.33333E-6 C -0.50326 -0.00139 -0.49844 -0.00162 -0.49375 -0.00278 C -0.49115 -0.00347 -0.48854 -0.00463 -0.48594 -0.00556 C -0.46927 -0.00463 -0.4526 -0.00509 -0.43594 -0.00278 C -0.43177 -0.00232 -0.42344 0.00278 -0.42344 0.00278 C -0.41081 0.01759 -0.42773 -0.00093 -0.4125 0.01111 C -0.39062 0.02824 -0.42122 0.01088 -0.39375 0.025 C -0.39219 0.02778 -0.39115 0.03171 -0.38906 0.03333 C -0.38164 0.03912 -0.37344 0.04259 -0.36562 0.04722 C -0.36094 0.05 -0.35456 0.05393 -0.35 0.05555 C -0.34596 0.05694 -0.34167 0.05741 -0.3375 0.05833 L 0.05625 0.05278 C 0.06133 0.05255 0.06523 0.04375 0.07031 0.04167 C 0.07578 0.03912 0.08177 0.03981 0.0875 0.03889 C 0.09635 0.03333 0.10495 0.02639 0.11406 0.02222 C 0.11979 0.01944 0.12539 0.01643 0.13125 0.01389 C 0.13581 0.0118 0.14076 0.01088 0.14531 0.00833 C 0.18268 -0.01389 0.14544 0.00324 0.16563 -0.00556 C 0.17135 -0.01204 0.17669 -0.01968 0.18281 -0.025 C 0.18698 -0.0287 0.19128 -0.03195 0.19531 -0.03611 C 0.21419 -0.05718 0.20052 -0.05023 0.21563 -0.05556 C 0.22461 -0.06644 0.21589 -0.05718 0.225 -0.06389 C 0.23047 -0.06829 0.23112 -0.06945 0.23594 -0.075 C 0.23333 -0.0787 0.23125 -0.08449 0.22813 -0.08611 C 0.22005 -0.09028 0.21146 -0.09167 0.20313 -0.09167 L 0.11563 -0.08889 C 0.07891 -0.07824 0.11419 -0.08982 0.07969 -0.075 C 0.07448 -0.07292 0.06914 -0.07176 0.06406 -0.06945 C 0.05352 -0.06528 0.03281 -0.05556 0.03281 -0.05556 C 0.02396 -0.04722 0.01523 -0.03843 0.00625 -0.03056 C -0.02435 -0.00463 0.01966 -0.04931 -0.0125 -0.01389 C -0.01615 -0.01019 -0.01953 -0.00533 -0.02344 -0.00278 C -0.02852 0.00023 -0.03906 0.00278 -0.03906 0.00278 C -0.04219 0.00555 -0.04518 0.00926 -0.04844 0.01111 C -0.05195 0.01296 -0.05573 0.01273 -0.05937 0.01389 C -0.0625 0.01458 -0.06562 0.01574 -0.06875 0.01667 C -0.07656 0.01852 -0.08451 0.01991 -0.09219 0.02222 C -0.09701 0.02361 -0.10156 0.02662 -0.10625 0.02778 C -0.12318 0.03148 -0.18255 0.0331 -0.18594 0.03333 C -0.19167 0.03657 -0.19154 0.0368 -0.19844 0.03889 C -0.2026 0.03981 -0.2069 0.04028 -0.21094 0.04167 C -0.21315 0.04213 -0.2151 0.04352 -0.21719 0.04444 C -0.21875 0.0463 -0.22031 0.04838 -0.22187 0.05 C -0.2306 0.05764 -0.23424 0.04884 -0.24531 0.04167 C -0.25065 0.03819 -0.25586 0.03449 -0.26094 0.03055 C -0.26628 0.02616 -0.27122 0.02037 -0.27656 0.01667 C -0.2806 0.01389 -0.28503 0.01319 -0.28906 0.01111 C -0.29336 0.00856 -0.2974 0.00509 -0.30156 0.00278 C -0.30521 0.00046 -0.30885 -0.00093 -0.3125 -0.00278 C -0.3151 -0.00556 -0.31784 -0.00833 -0.32031 -0.01111 C -0.34349 -0.03727 -0.32904 -0.02222 -0.28437 -0.01945 C -0.27708 -0.01852 -0.26979 -0.01875 -0.2625 -0.01667 C -0.25625 -0.01505 -0.25013 -0.01088 -0.24375 -0.00833 C -0.23503 -0.00533 -0.22617 -0.00232 -0.21719 -3.33333E-6 C -0.16745 0.0118 -0.22878 -0.0081 -0.17344 0.00833 C -0.13203 0.0206 -0.16823 0.01435 -0.12656 0.01944 C -0.11927 0.02315 -0.11224 0.02801 -0.10469 0.03055 C -0.09805 0.03264 -0.09102 0.03055 -0.08437 0.03333 C -0.07943 0.03518 -0.07513 0.0412 -0.07031 0.04444 C -0.0668 0.04676 -0.06315 0.04815 -0.05937 0.05 C -0.05742 0.05092 -0.05521 0.05139 -0.05312 0.05278 C -0.04609 0.05741 -0.04271 0.06342 -0.0375 0.075 C -0.03607 0.07801 -0.0362 0.08333 -0.03437 0.08611 C -0.03281 0.08842 -0.03021 0.08796 -0.02812 0.08889 C -0.0224 0.08704 -0.01654 0.08611 -0.01094 0.08333 C -0.00768 0.08148 -0.00469 0.07801 -0.00156 0.075 C 0.00234 0.07083 0.01211 0.0588 0.01563 0.05278 C 0.01901 0.04653 0.02174 0.03958 0.025 0.03333 C 0.02799 0.02755 0.03138 0.02245 0.03438 0.01667 C 0.03971 0.00579 0.04505 -0.00533 0.05 -0.01667 C 0.05156 -0.02037 0.05273 -0.02454 0.05469 -0.02778 C 0.05768 -0.03333 0.06016 -0.03403 0.06406 -0.03611 C 0.06771 -0.03519 0.07188 -0.03704 0.075 -0.03333 C 0.07813 -0.02986 0.07982 -0.02292 0.08125 -0.01667 C 0.08854 0.01597 0.08451 0.00255 0.09219 0.025 L 0.09688 0.05833 C 0.0974 0.06204 0.09792 0.06551 0.09844 0.06944 C 0.09896 0.07407 0.0987 0.07893 0.1 0.08333 C 0.10091 0.0868 0.10313 0.08889 0.10469 0.09167 C 0.11198 0.08981 0.1194 0.08981 0.12656 0.08611 C 0.13008 0.08403 0.13255 0.07801 0.13594 0.075 C 0.14401 0.0669 0.15378 0.06342 0.16094 0.05278 C 0.16458 0.04722 0.16784 0.04051 0.17188 0.03611 C 0.17513 0.03217 0.17917 0.03079 0.18281 0.02778 C 0.1875 0.02338 0.19219 0.01875 0.19688 0.01389 C 0.20911 0.00069 0.20404 0.00231 0.21875 -0.00833 C 0.2207 -0.00995 0.22292 -0.00995 0.225 -0.01111 C 0.23021 -0.01458 0.24063 -0.02222 0.24063 -0.02222 C 0.24479 -0.02037 0.25 -0.02222 0.25313 -0.01667 C 0.25612 -0.01134 0.25521 -0.00185 0.25625 0.00555 C 0.25677 0.00926 0.25703 0.01296 0.25781 0.01667 C 0.26237 0.0412 0.25495 0.00231 0.2625 0.03889 C 0.26354 0.04421 0.26458 0.05 0.26563 0.05555 C 0.26719 0.05463 0.26888 0.0544 0.27031 0.05278 C 0.27773 0.04305 0.27591 0.04051 0.28125 0.02778 C 0.28516 0.01805 0.28802 0.00602 0.29375 -3.33333E-6 C 0.29635 -0.00278 0.29922 -0.00486 0.30156 -0.00833 C 0.30703 -0.01713 0.31198 -0.02685 0.31719 -0.03611 C 0.32578 -0.05162 0.32161 -0.04329 0.32969 -0.06111 C 0.34805 -0.05023 0.33268 -0.06482 0.34063 -0.03889 C 0.34596 -0.0213 0.35573 -0.0081 0.35938 0.01111 C 0.36966 0.06643 0.36706 0.04375 0.37031 0.07778 C 0.36979 0.08518 0.37161 0.09467 0.36875 0.1 C 0.36484 0.10671 0.35807 0.1044 0.35313 0.10833 C 0.34818 0.1118 0.34401 0.11852 0.33906 0.12222 C 0.31862 0.13704 0.31107 0.13449 0.2875 0.13889 L 0.08281 0.125 C 0.0651 0.12384 0.04727 0.12477 0.02969 0.12222 C 0.01706 0.12014 0.00469 0.11389 -0.00781 0.11111 C -0.01979 0.10833 -0.03177 0.10694 -0.04375 0.10555 C -0.09284 0.09907 -0.09062 0.1 -0.13906 0.09722 C -0.18685 0.07708 -0.14596 0.09213 -0.21094 0.07778 C -0.22096 0.07546 -0.23073 0.0713 -0.24062 0.06944 C -0.24896 0.06759 -0.25729 0.06736 -0.26562 0.06667 L -0.34062 0.06111 C -0.3401 0.04352 -0.34023 0.02569 -0.33906 0.00833 C -0.33867 0.00162 -0.3362 -0.01806 -0.33594 -0.01111 C -0.33529 0.00903 -0.33594 0.02963 -0.3375 0.05 C -0.33815 0.05694 -0.34089 0.06273 -0.34219 0.06944 C -0.34674 0.09005 -0.34219 0.08217 -0.35 0.09167 C -0.35104 0.06389 -0.35182 0.03588 -0.35312 0.00833 C -0.35339 0.00532 -0.35312 -0.00046 -0.35469 -3.33333E-6 C -0.36029 0.00069 -0.3651 0.00741 -0.37031 0.01111 C -0.3862 0.03912 -0.36315 -3.33333E-6 -0.39219 0.03889 C -0.40612 0.05741 -0.42318 0.0713 -0.43281 0.09722 C -0.4349 0.10278 -0.43659 0.1088 -0.43906 0.11389 C -0.44089 0.11713 -0.44336 0.11898 -0.44531 0.12222 C -0.44701 0.12477 -0.44844 0.12778 -0.45 0.13055 C -0.45156 0.10555 -0.45326 0.08055 -0.45469 0.05555 C -0.45859 -0.01019 -0.45417 0.05509 -0.45781 0.00278 C -0.46094 0.00555 -0.46458 0.00694 -0.46719 0.01111 C -0.46901 0.01366 -0.46927 0.01852 -0.47031 0.02222 C -0.47344 0.03148 -0.4763 0.04097 -0.47969 0.05 C -0.48203 0.05579 -0.48542 0.06042 -0.4875 0.06667 C -0.4901 0.07361 -0.49193 0.08125 -0.49375 0.08889 C -0.49453 0.09143 -0.49701 0.09676 -0.49531 0.09722 C -0.49115 0.09815 -0.48698 0.09398 -0.48281 0.09167 C -0.47044 0.08426 -0.47383 0.08171 -0.46094 0.07778 C -0.45586 0.07616 -0.45052 0.07592 -0.44531 0.075 C -0.40521 0.06667 -0.43503 0.0706 -0.39062 0.06667 C -0.30091 0.07731 -0.29844 0.08287 -0.1875 0.06111 C -0.17565 0.05856 -0.16471 0.04768 -0.15312 0.04167 C -0.1349 0.03171 -0.12773 0.03079 -0.1125 0.01944 C -0.10937 0.0169 -0.10638 0.01366 -0.10312 0.01111 C -0.09857 0.00717 -0.08893 0.00092 -0.08437 -3.33333E-6 C -0.07617 -0.00208 -0.06771 -0.00185 -0.05937 -0.00278 C -0.00833 0.00185 0.04297 -3.33333E-6 0.09375 0.01111 C 0.0974 0.0118 0.09583 0.02407 0.09531 0.03055 C 0.09362 0.05023 0.09232 0.07083 0.0875 0.08889 C 0.08424 0.10046 0.0776 0.10833 0.07188 0.11667 C 0.06706 0.12338 0.06172 0.12893 0.05625 0.13333 C 0.04635 0.14074 0.0207 0.14722 0.0125 0.15 C -0.01302 0.14815 -0.03867 0.14838 -0.06406 0.14444 C -0.07422 0.14282 -0.08398 0.13727 -0.09375 0.13333 C -0.11159 0.12592 -0.12786 0.11805 -0.14531 0.10833 C -0.18398 0.08657 -0.16276 0.0956 -0.20156 0.07778 C -0.22812 0.06528 -0.25534 0.05694 -0.28125 0.04167 C -0.30234 0.02917 -0.31484 0.02106 -0.33594 0.01111 C -0.34271 0.00787 -0.34948 0.00486 -0.35625 0.00278 C -0.36146 0.00116 -0.36667 0.00092 -0.37187 -3.33333E-6 C -0.3776 0.00278 -0.38385 0.00347 -0.38906 0.00833 C -0.3901 0.00903 -0.39583 0.02477 -0.39687 0.02778 C -0.3974 0.03241 -0.39844 0.0368 -0.39844 0.04167 C -0.39844 0.06227 -0.38815 0.05972 -0.37656 0.06389 C -0.36471 0.06782 -0.35273 0.06991 -0.34062 0.07222 C -0.29023 0.08079 -0.25911 0.0787 -0.20312 0.08055 L -0.05937 0.07222 C -0.04635 0.07083 -0.03346 0.06597 -0.02031 0.06389 C -0.00586 0.06134 0.00885 0.06042 0.02344 0.05833 L 0.12188 0.04167 C 0.23359 -0.0037 0.08438 0.05509 0.1875 0.01944 C 0.23086 0.00417 0.20911 0.00856 0.25 -0.01111 C 0.25716 -0.01482 0.26458 -0.01597 0.27188 -0.01945 C 0.2819 -0.02431 0.30156 -0.03611 0.30156 -0.03611 C 0.30365 -0.03889 0.30547 -0.04259 0.30781 -0.04445 C 0.30964 -0.0463 0.31198 -0.04607 0.31406 -0.04722 C 0.31615 -0.04884 0.31823 -0.05093 0.32031 -0.05278 C 0.33385 -0.05185 0.34779 -0.05602 0.36094 -0.05 C 0.36927 -0.0463 0.37539 -0.03333 0.38281 -0.025 C 0.38281 -0.025 0.40313 -0.00278 0.40469 -3.33333E-6 C 0.41536 0.01898 0.41159 0.00995 0.41719 0.025 C 0.41771 0.0287 0.4181 0.03241 0.41875 0.03611 C 0.42122 0.05162 0.42461 0.05417 0.41719 0.07778 C 0.41523 0.0838 0.39154 0.0993 0.39063 0.1 C 0.38945 0.10069 0.36432 0.11667 0.36094 0.11944 C 0.35729 0.12222 0.35378 0.12616 0.35 0.12778 C 0.3444 0.12986 0.33854 0.12963 0.33281 0.13055 C 0.31615 0.1287 0.29935 0.12917 0.28281 0.125 C 0.27357 0.12245 0.2651 0.11505 0.25625 0.11111 C 0.22708 0.09768 0.22865 0.1 0.19844 0.09444 C 0.17292 0.08217 0.11758 0.05532 0.09375 0.04722 C 0.075 0.04074 0.05638 0.03171 0.0375 0.02778 C -0.05638 0.0081 0.05977 0.03333 -0.00625 0.01667 C -0.02487 0.0118 -0.05169 0.01204 -0.06719 0.01111 C -0.07656 0.00926 -0.08594 0.00555 -0.09531 0.00555 C -0.2737 0.00555 -0.22852 -0.00509 -0.30312 0.01389 C -0.30859 0.0169 -0.30937 0.01643 -0.31406 0.025 C -0.31549 0.02731 -0.31615 0.03055 -0.31719 0.03333 C -0.31667 0.03796 -0.31784 0.04421 -0.31562 0.04722 C -0.31081 0.0537 -0.3043 0.05509 -0.29844 0.05833 C -0.28997 0.06273 -0.27201 0.06875 -0.2625 0.07222 L -0.09531 0.06944 C -0.09388 0.06921 -0.08034 0.06481 -0.07812 0.06389 C -0.07656 0.06296 -0.07513 0.06134 -0.07344 0.06111 C -0.06732 0.05949 -0.06094 0.05926 -0.05469 0.05833 C -0.04857 0.05278 -0.04766 0.05278 -0.04219 0.04444 C -0.03997 0.04097 -0.03867 0.03518 -0.03594 0.03333 C -0.03112 0.0294 -0.02552 0.02986 -0.02031 0.02778 C -0.01185 0.02384 -0.01263 0.02384 -0.00156 0.02222 C 0.00052 0.02176 0.0026 0.02222 0.00469 0.02222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8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7.40741E-7 L 0.00013 -7.40741E-7 C -0.00143 -0.00741 -0.00403 -0.01435 -0.00455 -0.02222 C -0.00468 -0.02685 -0.00481 -0.05718 -0.00143 -0.06945 C -4.58333E-6 -0.07431 0.00131 -0.0794 0.00326 -0.08334 C 0.00547 -0.08773 0.00834 -0.09144 0.01107 -0.09445 C 0.0125 -0.09607 0.0142 -0.09653 0.01576 -0.09722 C 0.01993 -0.09931 0.02409 -0.10093 0.02826 -0.10278 C 0.02982 -0.10463 0.03125 -0.10718 0.03295 -0.10834 C 0.03503 -0.10996 0.03724 -0.11019 0.0392 -0.11111 C 0.05183 -0.11759 0.0336 -0.11227 0.06107 -0.11667 C 0.06133 -0.11667 0.09805 -0.11273 0.1017 -0.11111 C 0.10977 -0.10787 0.12513 -0.09722 0.12513 -0.09722 C 0.14167 -0.07384 0.12331 -0.09653 0.15482 -0.07778 C 0.15638 -0.07685 0.15795 -0.07547 0.15951 -0.075 C 0.1974 -0.06435 0.21172 -0.06852 0.25951 -0.06667 C 0.30951 -0.03704 0.26902 -0.06019 0.40795 -0.06945 C 0.41485 -0.06991 0.42149 -0.07361 0.42826 -0.075 C 0.43451 -0.07639 0.44076 -0.07685 0.44701 -0.07778 C 0.49532 -0.09352 0.42227 -0.07153 0.52982 -0.08611 C 0.53529 -0.08681 0.54011 -0.09259 0.54545 -0.09445 C 0.55118 -0.09653 0.55691 -0.0963 0.56263 -0.09722 L 0.57826 -0.1 C 0.58295 -0.10209 0.59974 -0.1088 0.60638 -0.11389 C 0.61654 -0.12199 0.60469 -0.11875 0.61888 -0.125 C 0.62253 -0.12662 0.62618 -0.12685 0.62982 -0.12778 C 0.66745 -0.13889 0.64454 -0.13472 0.67982 -0.13889 C 0.68451 -0.14097 0.70274 -0.14861 0.70638 -0.15278 C 0.71342 -0.16111 0.70938 -0.15718 0.71888 -0.16389 C 0.7211 -0.16968 0.72513 -0.17824 0.72357 -0.18611 C 0.72305 -0.18889 0.72045 -0.18797 0.71888 -0.18889 C 0.71732 -0.19259 0.71628 -0.19722 0.7142 -0.2 C 0.70678 -0.21042 0.70652 -0.20602 0.70013 -0.21111 C 0.68568 -0.22246 0.69623 -0.21759 0.68295 -0.22222 C 0.68086 -0.22408 0.67904 -0.22778 0.6767 -0.22778 C 0.66732 -0.22778 0.65756 -0.22709 0.64857 -0.22222 C 0.64506 -0.22037 0.64323 -0.2132 0.64076 -0.20834 C 0.6323 -0.19144 0.64011 -0.20209 0.63138 -0.19167 C 0.62787 -0.17616 0.62904 -0.17709 0.62201 -0.16389 C 0.61654 -0.15347 0.61159 -0.14144 0.60482 -0.13334 C 0.60326 -0.13148 0.60157 -0.12986 0.60013 -0.12778 C 0.59844 -0.12523 0.5974 -0.12153 0.59545 -0.11945 C 0.59258 -0.11667 0.5892 -0.11597 0.58607 -0.11389 C 0.57448 -0.10648 0.57396 -0.10301 0.55795 -0.09722 C 0.55183 -0.09514 0.54545 -0.09584 0.5392 -0.09445 C 0.52774 -0.09213 0.51628 -0.08843 0.50482 -0.08611 L 0.49076 -0.08334 L 0.27357 -0.08611 C 0.26615 -0.08658 0.25899 -0.09144 0.2517 -0.09445 C 0.25013 -0.09514 0.24857 -0.09607 0.24701 -0.09722 C 0.24532 -0.09884 0.24388 -0.10093 0.24232 -0.10278 C 0.23985 -0.10949 0.23685 -0.12222 0.23138 -0.125 C 0.22787 -0.12685 0.22409 -0.12685 0.22045 -0.12778 C 0.21693 -0.12755 0.1875 -0.12894 0.17513 -0.12222 C 0.17253 -0.12084 0.17006 -0.11852 0.16732 -0.11667 C 0.1586 -0.11111 0.15756 -0.11273 0.15013 -0.10278 C 0.14844 -0.10047 0.14714 -0.09699 0.14545 -0.09445 C 0.14349 -0.09144 0.14102 -0.08959 0.1392 -0.08611 C 0.12722 -0.06204 0.1392 -0.075 0.1267 -0.06389 C 0.11993 -0.06667 0.11303 -0.06852 0.10638 -0.07222 C 0.09766 -0.07732 0.09636 -0.08241 0.0892 -0.09167 C 0.0862 -0.0956 0.08295 -0.09884 0.07982 -0.10278 C 0.07305 -0.11181 0.06719 -0.12384 0.05951 -0.13056 C 0.05534 -0.13426 0.05105 -0.1375 0.04701 -0.14167 C 0.0448 -0.14398 0.04271 -0.14699 0.04076 -0.15 C 0.0379 -0.15463 0.03412 -0.16389 0.02982 -0.16667 C 0.02709 -0.16852 0.01277 -0.17176 0.01107 -0.17222 L -0.02955 -0.16389 C -0.03164 -0.16343 -0.03385 -0.16297 -0.0358 -0.16111 C -0.03802 -0.15903 -0.03997 -0.15579 -0.04205 -0.15278 C -0.04726 -0.14468 -0.04895 -0.14051 -0.05299 -0.13056 C -0.05403 -0.12801 -0.05481 -0.12477 -0.05612 -0.12222 C -0.05742 -0.11922 -0.05924 -0.11667 -0.0608 -0.11389 C -0.06184 -0.10926 -0.06263 -0.10463 -0.06393 -0.1 C -0.06471 -0.09699 -0.06705 -0.09514 -0.06705 -0.09167 C -0.06705 -0.08218 -0.06666 -0.07199 -0.06393 -0.06389 C -0.06197 -0.05857 -0.05781 -0.05764 -0.05455 -0.05556 C -0.05195 -0.05394 -0.04921 -0.05394 -0.04674 -0.05278 C -0.02526 -0.04398 -0.04218 -0.04838 -0.01393 -0.04445 C -0.00976 -0.04259 -0.00572 -0.03889 -0.00143 -0.03889 C 0.01941 -0.03889 0.05013 -0.04375 0.07357 -0.04722 C 0.11993 -0.0632 0.10053 -0.05903 0.13138 -0.06389 C 0.13816 -0.06667 0.14493 -0.06991 0.1517 -0.07222 C 0.15847 -0.07454 0.16537 -0.07523 0.17201 -0.07778 C 0.18256 -0.08172 0.19258 -0.09005 0.20326 -0.09167 C 0.20899 -0.09259 0.21485 -0.09306 0.22045 -0.09445 C 0.22631 -0.09584 0.23191 -0.09838 0.23763 -0.1 C 0.24128 -0.10116 0.24493 -0.10185 0.24857 -0.10278 C 0.25326 -0.10741 0.25769 -0.1132 0.26263 -0.11667 C 0.27019 -0.12199 0.28295 -0.12361 0.29076 -0.125 C 0.32396 -0.14236 0.30821 -0.13634 0.33763 -0.14445 C 0.3392 -0.14537 0.34076 -0.14722 0.34232 -0.14722 C 0.41277 -0.14722 0.39636 -0.1507 0.43138 -0.14167 C 0.43555 -0.13704 0.43959 -0.13195 0.44388 -0.12778 C 0.45599 -0.11644 0.45404 -0.1213 0.46732 -0.11389 C 0.47162 -0.11158 0.47566 -0.1081 0.47982 -0.10556 C 0.48347 -0.10347 0.48711 -0.10185 0.49076 -0.1 C 0.49336 -0.09537 0.49584 -0.09051 0.49857 -0.08611 C 0.5 -0.08403 0.50183 -0.08264 0.50326 -0.08056 C 0.50652 -0.07616 0.50951 -0.0713 0.51263 -0.06667 C 0.51368 -0.06111 0.51485 -0.05579 0.51576 -0.05 C 0.51641 -0.0463 0.5168 -0.04259 0.51732 -0.03889 C 0.51836 -0.03241 0.51941 -0.02593 0.52045 -0.01945 C 0.52982 -0.03287 0.52969 -0.0338 0.54232 -0.04445 C 0.55339 -0.05371 0.56133 -0.05625 0.57201 -0.06667 C 0.60339 -0.09746 0.57409 -0.07801 0.60951 -0.09722 C 0.63347 -0.12384 0.60964 -0.09884 0.6392 -0.125 C 0.64402 -0.1294 0.6487 -0.13403 0.65326 -0.13889 C 0.65652 -0.14236 0.65938 -0.14699 0.66263 -0.15 C 0.66615 -0.15347 0.67006 -0.15533 0.67357 -0.15834 C 0.67527 -0.15996 0.67657 -0.1625 0.67826 -0.16389 C 0.68204 -0.16736 0.68672 -0.16991 0.69076 -0.17222 C 0.69961 -0.17037 0.70873 -0.17084 0.71732 -0.16667 C 0.72097 -0.16505 0.72344 -0.1588 0.7267 -0.15556 C 0.73321 -0.14954 0.74701 -0.14167 0.75326 -0.13056 C 0.75834 -0.12153 0.78021 -0.07315 0.78295 -0.06111 C 0.78399 -0.05648 0.78516 -0.05209 0.78607 -0.04722 C 0.78724 -0.0419 0.78803 -0.03611 0.7892 -0.03056 C 0.79011 -0.02685 0.79141 -0.02338 0.79232 -0.01945 C 0.79349 -0.01505 0.79441 -0.01019 0.79545 -0.00556 C 0.79493 0.0037 0.79701 0.01458 0.79388 0.02222 C 0.79167 0.02754 0.78659 0.02384 0.78295 0.025 C 0.77982 0.02569 0.7767 0.02685 0.77357 0.02778 C 0.75222 0.025 0.73073 0.02523 0.70951 0.01944 C 0.70326 0.01759 0.69831 0.00879 0.69232 0.00555 C 0.68269 0.00023 0.67253 -0.00162 0.66263 -0.00556 C 0.6323 -0.01806 0.63399 -0.01806 0.60638 -0.03334 C 0.57097 -0.07431 0.58698 -0.0625 0.56107 -0.07778 C 0.55274 -0.08797 0.54323 -0.0956 0.53607 -0.10834 C 0.53464 -0.11111 0.53633 -0.11644 0.53763 -0.11945 C 0.53868 -0.12176 0.54076 -0.12153 0.54232 -0.12222 C 0.5517 -0.12732 0.5517 -0.12709 0.55951 -0.13056 C 0.56211 -0.13334 0.56472 -0.13611 0.56732 -0.13889 C 0.56888 -0.14074 0.57045 -0.14283 0.57201 -0.14445 C 0.57513 -0.14746 0.57826 -0.15 0.58138 -0.15278 C 0.58086 -0.15926 0.58243 -0.16759 0.57982 -0.17222 C 0.57631 -0.17847 0.57019 -0.17662 0.56576 -0.18056 C 0.5461 -0.19815 0.56771 -0.18033 0.54388 -0.19445 C 0.54011 -0.19676 0.53672 -0.20023 0.53295 -0.20278 C 0.52644 -0.20718 0.49415 -0.22986 0.48138 -0.23334 C 0.47422 -0.23542 0.4668 -0.23519 0.45951 -0.23611 C 0.44805 -0.23426 0.43646 -0.23472 0.42513 -0.23056 C 0.42305 -0.22986 0.42188 -0.22523 0.42045 -0.22222 C 0.41823 -0.21783 0.41615 -0.2132 0.4142 -0.20834 C 0.41198 -0.20301 0.41029 -0.19699 0.40795 -0.19167 C 0.4056 -0.18588 0.40261 -0.18079 0.40013 -0.175 C 0.38633 -0.14236 0.39571 -0.15185 0.38138 -0.14167 C 0.37982 -0.13704 0.37839 -0.13241 0.3767 -0.12778 C 0.37474 -0.12222 0.37214 -0.11713 0.37045 -0.11111 C 0.36902 -0.10602 0.37006 -0.09769 0.36732 -0.09445 C 0.36029 -0.08611 0.36446 -0.09028 0.35482 -0.08334 C 0.34024 -0.08611 0.32527 -0.08449 0.31107 -0.09167 C 0.30469 -0.09514 0.30105 -0.10741 0.29545 -0.11389 C 0.27956 -0.13241 0.28086 -0.13079 0.26888 -0.13611 C 0.2668 -0.13889 0.26485 -0.1419 0.26263 -0.14445 C 0.25443 -0.15486 0.23763 -0.175 0.23763 -0.175 C 0.23659 -0.17871 0.23568 -0.18264 0.23451 -0.18611 C 0.2336 -0.18912 0.23138 -0.19121 0.23138 -0.19445 C 0.23138 -0.20394 0.2323 -0.21366 0.23451 -0.22222 C 0.2362 -0.22871 0.24571 -0.23403 0.24857 -0.23611 C 0.25013 -0.23889 0.25144 -0.24236 0.25326 -0.24445 C 0.25625 -0.24792 0.26797 -0.24977 0.26888 -0.25 C 0.28529 -0.26459 0.27904 -0.26158 0.31263 -0.24722 C 0.31433 -0.24653 0.31355 -0.24167 0.3142 -0.23889 C 0.31563 -0.23334 0.31732 -0.22778 0.31888 -0.22222 C 0.32097 -0.18681 0.32253 -0.17616 0.31732 -0.13334 C 0.31654 -0.12685 0.31355 -0.12176 0.31107 -0.11667 C 0.3086 -0.11134 0.29909 -0.09398 0.29388 -0.08889 C 0.2905 -0.08565 0.28659 -0.08357 0.28295 -0.08056 C 0.27982 -0.07801 0.2767 -0.07523 0.27357 -0.07222 C 0.27201 -0.0706 0.27045 -0.06875 0.26888 -0.06667 C 0.26628 -0.0632 0.26407 -0.05857 0.26107 -0.05556 C 0.25821 -0.05278 0.25482 -0.05185 0.2517 -0.05 L 0.19076 -0.05278 C 0.17982 -0.05371 0.17969 -0.05672 0.16888 -0.06111 C 0.16589 -0.0625 0.16263 -0.06297 0.15951 -0.06389 C 0.10678 -0.09815 0.17279 -0.05695 0.12826 -0.08056 C 0.12253 -0.0838 0.11706 -0.08912 0.11107 -0.09167 C 0.10599 -0.09398 0.10066 -0.09352 0.09545 -0.09445 C 0.09128 -0.09537 0.08711 -0.09584 0.08295 -0.09722 C 0.07878 -0.09861 0.07474 -0.10116 0.07045 -0.10278 C 0.06055 -0.10672 0.05313 -0.10672 0.04232 -0.10834 C 0.03243 -0.10648 0.02253 -0.10533 0.01263 -0.10278 C 0.00665 -0.10139 0.00756 -0.09746 0.0017 -0.09167 C -0.00065 -0.08935 -0.00364 -0.08866 -0.00612 -0.08611 C -0.01809 -0.07431 -0.00703 -0.08218 -0.01705 -0.06945 C -0.01888 -0.06713 -0.02135 -0.06644 -0.0233 -0.06389 C -0.02591 -0.06065 -0.03125 -0.04908 -0.03268 -0.04445 C -0.03398 -0.04005 -0.03476 -0.03542 -0.0358 -0.03056 C -0.03684 -0.02523 -0.03893 -0.01389 -0.03893 -0.01389 C -0.03841 -0.00648 -0.03958 0.00208 -0.03737 0.00833 C -0.0358 0.01227 -0.03216 0.01018 -0.02955 0.01111 C -0.0233 0.01296 -0.01705 0.01528 -0.0108 0.01666 C 0.01172 0.02106 -0.0013 0.01828 0.02826 0.025 L 0.1267 0.02222 C 0.12969 0.02176 0.15 0.00208 0.15482 -0.00556 C 0.15678 -0.0088 0.15769 -0.01343 0.15951 -0.01667 C 0.16185 -0.02084 0.16485 -0.02384 0.16732 -0.02778 C 0.1711 -0.0338 0.17878 -0.04769 0.18138 -0.05556 C 0.18282 -0.05996 0.18347 -0.06505 0.18451 -0.06945 C 0.19336 -0.10463 0.18152 -0.05324 0.19076 -0.09445 C 0.19128 -0.1 0.19258 -0.10556 0.19232 -0.11111 C 0.19154 -0.12894 0.1905 -0.14699 0.18763 -0.16389 C 0.18724 -0.16667 0.18464 -0.16621 0.18295 -0.16667 C 0.17995 -0.16806 0.17683 -0.16922 0.17357 -0.16945 C 0.15326 -0.17107 0.13295 -0.1713 0.11263 -0.17222 L 0.06263 -0.16389 C 0.05326 -0.16227 0.04388 -0.16158 0.03451 -0.15834 C 0.03021 -0.15695 0.02631 -0.15255 0.02201 -0.15 C 0.01928 -0.14838 -0.00677 -0.13565 -0.01393 -0.12778 C -0.01888 -0.12222 -0.02304 -0.11459 -0.02799 -0.10834 C -0.05507 -0.07384 -0.01966 -0.12084 -0.04205 -0.09445 C -0.04479 -0.09121 -0.04739 -0.0875 -0.04987 -0.08334 C -0.05468 -0.07547 -0.05924 -0.06667 -0.06393 -0.05834 L -0.06862 -0.05 C -0.06914 -0.04722 -0.06966 -0.04468 -0.07018 -0.04167 L -0.07317 -0.01945 C -0.07174 -0.01759 -0.07031 -0.01505 -0.06862 -0.01389 C -0.05638 -0.00672 -0.05026 -0.00857 -0.03737 -0.00556 C -0.03046 -0.00417 -0.02382 -0.00185 -0.01705 -7.40741E-7 C -0.00924 0.00185 -0.0013 0.00324 0.00638 0.00555 C 0.01485 0.00787 0.02305 0.01227 0.03138 0.01389 C 0.04441 0.01597 0.05743 0.01574 0.07045 0.01666 C 0.08138 0.02037 0.09232 0.025 0.10326 0.02778 C 0.1573 0.04074 0.2293 0.03148 0.27513 0.03055 C 0.28243 0.02778 0.28972 0.0243 0.29701 0.02222 C 0.32709 0.01366 0.33243 0.01412 0.35951 0.01111 C 0.37045 0.00833 0.38152 0.00625 0.39232 0.00278 C 0.40183 -0.00023 0.41094 -0.00625 0.42045 -0.00834 C 0.43503 -0.01181 0.44961 -0.01204 0.4642 -0.01389 C 0.503 -0.02778 0.47214 -0.01875 0.51107 -0.025 C 0.62188 -0.04329 0.53737 -0.03148 0.59232 -0.03889 C 0.64349 -0.05556 0.57969 -0.03449 0.62357 -0.05 C 0.6293 -0.05209 0.63503 -0.05371 0.64076 -0.05556 C 0.64388 -0.05834 0.64688 -0.06158 0.65013 -0.06389 C 0.65743 -0.06945 0.66003 -0.06968 0.66732 -0.07222 C 0.68295 -0.08611 0.67019 -0.07685 0.68607 -0.08334 C 0.68985 -0.08496 0.69349 -0.08658 0.69701 -0.08889 C 0.69922 -0.09028 0.70105 -0.09352 0.70326 -0.09445 C 0.7073 -0.0963 0.71159 -0.0963 0.71576 -0.09722 C 0.71888 -0.1 0.72188 -0.10324 0.72513 -0.10556 C 0.72709 -0.10695 0.72943 -0.10695 0.73138 -0.10834 C 0.73412 -0.11065 0.73646 -0.11435 0.7392 -0.11667 C 0.74271 -0.11991 0.74649 -0.12222 0.75013 -0.125 C 0.75066 -0.12593 0.75925 -0.13982 0.75951 -0.14445 C 0.7599 -0.15278 0.75977 -0.16181 0.75795 -0.16945 C 0.75691 -0.17384 0.75378 -0.17523 0.7517 -0.17778 C 0.74857 -0.18172 0.74571 -0.18588 0.74232 -0.18889 C 0.73529 -0.19514 0.72826 -0.20371 0.72045 -0.20556 C 0.7168 -0.20648 0.71316 -0.20718 0.70951 -0.20834 C 0.7043 -0.20996 0.69909 -0.2125 0.69388 -0.21389 C 0.6892 -0.21528 0.68451 -0.21574 0.67982 -0.21667 C 0.66524 -0.21574 0.65053 -0.21736 0.63607 -0.21389 C 0.63099 -0.21273 0.62683 -0.20602 0.62201 -0.20278 C 0.61693 -0.19954 0.61159 -0.19722 0.60638 -0.19445 C 0.59805 -0.18426 0.5905 -0.17199 0.58138 -0.16389 C 0.57305 -0.15648 0.56446 -0.15 0.55638 -0.14167 C 0.55274 -0.13797 0.54922 -0.1338 0.54545 -0.13056 C 0.54141 -0.12732 0.53698 -0.12547 0.53295 -0.12222 C 0.53008 -0.11991 0.50743 -0.09884 0.50326 -0.09722 C 0.49297 -0.09352 0.48243 -0.09468 0.47201 -0.09167 L 0.44232 -0.08334 C 0.44024 -0.08264 0.43829 -0.08102 0.43607 -0.08056 C 0.42982 -0.07917 0.42357 -0.07871 0.41732 -0.07778 C 0.41107 -0.075 0.40495 -0.07153 0.39857 -0.06945 C 0.39297 -0.06783 0.38711 -0.06667 0.38138 -0.06667 C 0.33191 -0.06759 0.28243 -0.07037 0.23295 -0.07222 C 0.19519 -0.07986 0.24493 -0.06759 0.20326 -0.08611 C 0.19818 -0.08843 0.19284 -0.08797 0.18763 -0.08889 C 0.16615 -0.10533 0.18607 -0.09167 0.16888 -0.1 C 0.16576 -0.10162 0.16263 -0.10371 0.15951 -0.10556 C 0.13503 -0.1213 0.15521 -0.10903 0.14232 -0.11667 C 0.1418 -0.12037 0.13985 -0.12454 0.14076 -0.12778 C 0.1418 -0.13148 0.1448 -0.13218 0.14701 -0.13334 C 0.1517 -0.13611 0.16381 -0.13797 0.16732 -0.13889 C 0.22943 -0.15556 0.1875 -0.14908 0.2642 -0.15278 L 0.5142 -0.15 C 0.5323 -0.14954 0.53125 -0.14074 0.54857 -0.13334 C 0.55573 -0.13033 0.56329 -0.13033 0.57045 -0.12778 C 0.57735 -0.1257 0.58399 -0.12176 0.59076 -0.11945 C 0.59805 -0.11713 0.61263 -0.11389 0.61263 -0.11389 C 0.61576 -0.11111 0.61875 -0.10764 0.62201 -0.10556 C 0.62579 -0.10324 0.64011 -0.10047 0.64232 -0.1 C 0.66211 -0.10093 0.68191 -0.10023 0.7017 -0.10278 C 0.70404 -0.10324 0.70612 -0.10579 0.70795 -0.10834 C 0.71146 -0.1132 0.71485 -0.11852 0.71732 -0.125 L 0.72045 -0.13334 C 0.72097 -0.13704 0.72214 -0.14074 0.72201 -0.14445 C 0.72162 -0.15301 0.72123 -0.16204 0.71888 -0.16945 C 0.71784 -0.17315 0.71485 -0.17361 0.71263 -0.175 C 0.70795 -0.17801 0.69362 -0.18426 0.6892 -0.18611 C 0.64128 -0.18334 0.59323 -0.18449 0.54545 -0.17778 C 0.5336 -0.17616 0.51107 -0.16111 0.51107 -0.16111 C 0.50743 -0.15556 0.5043 -0.14884 0.50013 -0.14445 C 0.49636 -0.14051 0.49167 -0.13935 0.48763 -0.13611 C 0.4823 -0.13195 0.47709 -0.12755 0.47201 -0.12222 C 0.45678 -0.10648 0.46524 -0.10926 0.44857 -0.09445 C 0.44571 -0.0919 0.44232 -0.09097 0.4392 -0.08889 C 0.42605 -0.08056 0.42696 -0.07917 0.41263 -0.075 C 0.40131 -0.07176 0.38985 -0.06875 0.37826 -0.06667 C 0.36433 -0.06412 0.33607 -0.06111 0.33607 -0.06111 C 0.30691 -0.06204 0.27774 -0.06181 0.24857 -0.06389 C 0.23868 -0.06459 0.22865 -0.06551 0.21888 -0.06945 C 0.16081 -0.09283 0.23581 -0.07755 0.18295 -0.08611 C 0.17618 -0.08889 0.16954 -0.09236 0.16263 -0.09445 C 0.15443 -0.09699 0.13763 -0.1 0.13763 -0.1 C 0.13347 -0.10278 0.12943 -0.10579 0.12513 -0.10834 C 0.11967 -0.11181 0.11368 -0.11412 0.10795 -0.11667 C 0.08477 -0.14144 0.10873 -0.11181 0.09857 -0.13334 C 0.09701 -0.13704 0.09441 -0.13889 0.09232 -0.14167 C 0.0668 -0.17824 0.09493 -0.14097 0.0767 -0.16111 C 0.06407 -0.17523 0.07631 -0.16343 0.06576 -0.17778 C 0.0629 -0.18195 0.05977 -0.18588 0.05638 -0.18889 C 0.05456 -0.19074 0.05222 -0.19074 0.05013 -0.19167 C 0.04857 -0.19445 0.04727 -0.19769 0.04545 -0.2 C 0.04362 -0.20255 0.04011 -0.20185 0.0392 -0.20556 C 0.03816 -0.20996 0.03868 -0.21667 0.04076 -0.21945 C 0.04375 -0.22338 0.04805 -0.22153 0.0517 -0.22222 C 0.05691 -0.22338 0.06211 -0.22408 0.06732 -0.225 C 0.09441 -0.22222 0.12175 -0.22246 0.14857 -0.21667 C 0.15274 -0.21574 0.1556 -0.20834 0.15951 -0.20556 C 0.16407 -0.20255 0.16888 -0.20185 0.17357 -0.2 C 0.18698 -0.1882 0.19089 -0.1838 0.20482 -0.175 C 0.21003 -0.17176 0.2155 -0.17037 0.22045 -0.16667 C 0.2375 -0.15394 0.23073 -0.15255 0.24701 -0.14167 C 0.25105 -0.13912 0.2556 -0.13912 0.25951 -0.13611 C 0.26706 -0.13079 0.2737 -0.1213 0.28138 -0.11667 C 0.28451 -0.11482 0.28777 -0.11343 0.29076 -0.11111 C 0.30886 -0.09722 0.30482 -0.09468 0.32513 -0.08611 C 0.32982 -0.08426 0.33451 -0.08426 0.3392 -0.08334 C 0.34961 -0.07871 0.36016 -0.07477 0.37045 -0.06945 C 0.37474 -0.06736 0.37865 -0.0632 0.38295 -0.06111 C 0.3879 -0.0588 0.4086 -0.05602 0.41107 -0.05556 C 0.44141 -0.01528 0.41654 -0.04491 0.50795 -0.05 C 0.51068 -0.05023 0.51316 -0.05185 0.51576 -0.05278 C 0.52826 -0.05834 0.5418 -0.05926 0.55326 -0.06945 C 0.56967 -0.08403 0.54623 -0.06343 0.57045 -0.08334 C 0.5737 -0.08611 0.57683 -0.08843 0.57982 -0.09167 C 0.59167 -0.1044 0.58099 -0.09699 0.59076 -0.10278 C 0.5918 -0.10741 0.59271 -0.11227 0.59388 -0.11667 C 0.5948 -0.11968 0.59623 -0.12199 0.59701 -0.125 C 0.59792 -0.12847 0.59805 -0.13241 0.59857 -0.13611 C 0.59805 -0.14815 0.59883 -0.16065 0.59701 -0.17222 C 0.59649 -0.17547 0.59402 -0.17639 0.59232 -0.17778 C 0.58985 -0.18009 0.58698 -0.18125 0.58451 -0.18334 C 0.58178 -0.18588 0.57969 -0.19028 0.5767 -0.19167 C 0.57214 -0.19398 0.56732 -0.19352 0.56263 -0.19445 L 0.3892 -0.18889 C 0.38659 -0.18889 0.38399 -0.18704 0.38138 -0.18611 C 0.37826 -0.18519 0.37513 -0.18403 0.37201 -0.18334 C 0.36628 -0.18218 0.36055 -0.18172 0.35482 -0.18056 C 0.33763 -0.17732 0.34779 -0.17917 0.33451 -0.175 C 0.32826 -0.17315 0.32188 -0.17269 0.31576 -0.16945 C 0.28803 -0.15533 0.32006 -0.17084 0.29545 -0.16111 C 0.29388 -0.16065 0.29232 -0.15949 0.29076 -0.15834 C 0.28868 -0.15672 0.28685 -0.15371 0.28451 -0.15278 C 0.27943 -0.15093 0.27409 -0.15093 0.26888 -0.15 C 0.2668 -0.14815 0.26485 -0.14607 0.26263 -0.14445 C 0.26003 -0.14259 0.25417 -0.13982 0.2517 -0.13889 C 0.23438 -0.13287 0.23672 -0.1338 0.22045 -0.13056 C 0.2004 -0.11875 0.22097 -0.13009 0.20326 -0.12222 C 0.2017 -0.12153 0.20027 -0.12014 0.19857 -0.11945 C 0.18946 -0.11551 0.19284 -0.12037 0.1892 -0.11389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0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521 -0.00926 0.0099 -0.01991 0.01562 -0.02778 C 0.0194 -0.03287 0.02435 -0.03449 0.02812 -0.03889 C 0.02969 -0.04074 0.03138 -0.04259 0.03281 -0.04444 C 0.05586 -0.07592 0.04062 -0.06111 0.05312 -0.06944 C 0.05586 -0.0713 0.0582 -0.07407 0.06094 -0.075 C 0.0651 -0.07685 0.06927 -0.07685 0.07344 -0.07778 C 0.08659 -0.08449 0.0849 -0.08426 0.1 -0.08889 C 0.10365 -0.09005 0.10742 -0.09051 0.11094 -0.09167 C 0.11471 -0.09329 0.11823 -0.09537 0.12187 -0.09722 C 0.13437 -0.11389 0.12122 -0.09884 0.14219 -0.11111 C 0.14557 -0.11319 0.14831 -0.11736 0.15156 -0.11944 C 0.15495 -0.12199 0.16458 -0.1243 0.16719 -0.125 C 0.16927 -0.1287 0.17096 -0.1338 0.17344 -0.13611 C 0.17969 -0.14236 0.19219 -0.14329 0.19844 -0.14444 C 0.22656 -0.14352 0.25482 -0.14421 0.28281 -0.14167 C 0.28659 -0.14143 0.29023 -0.13842 0.29375 -0.13611 C 0.30065 -0.13194 0.30729 -0.12639 0.31406 -0.12222 C 0.31667 -0.12083 0.3194 -0.12083 0.32187 -0.11944 C 0.32461 -0.11805 0.32708 -0.11574 0.32969 -0.11389 C 0.33281 -0.11204 0.33594 -0.11018 0.33906 -0.10833 C 0.34115 -0.10555 0.3431 -0.10255 0.34531 -0.1 C 0.3474 -0.09792 0.35143 -0.09861 0.35156 -0.09444 C 0.35208 -0.0831 0.35039 -0.07083 0.34687 -0.06111 C 0.34518 -0.05625 0.34062 -0.05787 0.3375 -0.05555 C 0.31888 -0.0419 0.33841 -0.04884 0.30937 -0.04444 L 0.15937 -0.05 C 0.15469 -0.05046 0.14987 -0.05069 0.14531 -0.05278 C 0.10651 -0.07106 0.14974 -0.05949 0.11719 -0.06667 C 0.11302 -0.06944 0.10898 -0.07268 0.10469 -0.075 C 0.09935 -0.07824 0.08659 -0.08403 0.08125 -0.08611 C 0.07878 -0.08727 0.07617 -0.08842 0.07344 -0.08889 C 0.05924 -0.09213 0.05573 -0.09097 0.04219 -0.09444 C 0.03646 -0.09606 0.03073 -0.09768 0.025 -0.1 C 0.02187 -0.10139 0.01888 -0.10463 0.01562 -0.10555 C 0.01107 -0.10741 0.00625 -0.10717 0.00156 -0.10833 C -0.00417 -0.10995 -0.00977 -0.11273 -0.01563 -0.11389 C -0.0487 -0.12153 -0.0582 -0.12014 -0.09531 -0.12222 L -0.19063 -0.11667 C -0.2 -0.11597 -0.20938 -0.11319 -0.21875 -0.11111 L -0.24375 -0.10555 C -0.24531 -0.10463 -0.24714 -0.10463 -0.24844 -0.10278 C -0.25391 -0.09514 -0.25313 -0.075 -0.25 -0.06667 C -0.2401 -0.0412 -0.23203 -0.04305 -0.21875 -0.03611 C -0.21185 -0.03287 -0.20521 -0.0287 -0.19844 -0.025 C -0.19427 -0.02037 -0.19036 -0.01481 -0.18594 -0.01111 C -0.17305 -0.00092 -0.16055 0.01181 -0.14688 0.01667 C -0.09219 0.03542 -0.11471 0.03079 -0.07969 0.03611 C -0.0599 0.03519 -0.03997 0.03565 -0.02031 0.03333 C -0.01654 0.03287 -0.01289 0.03009 -0.00938 0.02778 C 0.00521 0.01759 0.00885 0.01088 0.02344 0.00278 C 0.02812 0 0.03294 -0.00092 0.0375 -0.00278 C 0.04388 -0.00555 0.05 -0.00856 0.05625 -0.01111 C 0.05885 -0.01227 0.06159 -0.01296 0.06406 -0.01389 L 0.09687 -0.02778 C 0.1026 -0.03009 0.10846 -0.03125 0.11406 -0.03333 C 0.13503 -0.0419 0.14349 -0.04838 0.1625 -0.05278 C 0.18529 -0.05833 0.17487 -0.05208 0.19844 -0.06111 C 0.2043 -0.06342 0.2099 -0.06713 0.21562 -0.06944 C 0.22083 -0.07176 0.22617 -0.07245 0.23125 -0.075 C 0.23672 -0.07801 0.24154 -0.0831 0.24687 -0.08611 C 0.25781 -0.09236 0.26888 -0.09653 0.27969 -0.10278 C 0.28776 -0.10764 0.2957 -0.11296 0.30312 -0.11944 C 0.30729 -0.12315 0.31133 -0.12778 0.31562 -0.13055 C 0.3181 -0.13241 0.32096 -0.13217 0.32344 -0.13333 C 0.32826 -0.13588 0.33294 -0.13889 0.3375 -0.14167 C 0.36875 -0.16157 0.31133 -0.12662 0.35781 -0.15833 C 0.36055 -0.16018 0.37513 -0.16366 0.37656 -0.16389 C 0.41354 -0.18588 0.37878 -0.16713 0.47187 -0.17222 C 0.47669 -0.17268 0.48125 -0.17407 0.48594 -0.175 C 0.49479 -0.17407 0.50365 -0.17361 0.5125 -0.17222 C 0.51576 -0.17176 0.5194 -0.17315 0.52187 -0.16944 C 0.52721 -0.16227 0.52904 -0.14861 0.53437 -0.14167 C 0.54245 -0.13171 0.54766 -0.12569 0.55469 -0.11389 C 0.55898 -0.10694 0.56354 -0.1 0.56719 -0.09167 C 0.5694 -0.0868 0.56953 -0.07963 0.57187 -0.075 C 0.57852 -0.06273 0.59375 -0.04167 0.59375 -0.04167 C 0.59427 -0.03796 0.59479 -0.03426 0.59531 -0.03055 C 0.59583 -0.02778 0.59714 -0.02523 0.59687 -0.02222 C 0.59622 -0.01389 0.59167 -0.00602 0.5875 -0.00278 C 0.58516 -0.00092 0.58229 -0.00092 0.57969 0 C 0.52786 0.04607 0.56419 0.01597 0.41875 0 C 0.41107 -0.00092 0.40456 -0.01134 0.39687 -0.01389 C 0.38411 -0.01875 0.37083 -0.01944 0.35781 -0.02222 C 0.3276 -0.03704 0.29779 -0.0544 0.26719 -0.06667 C 0.25104 -0.07315 0.2349 -0.07893 0.21875 -0.08611 C 0.20404 -0.09282 0.18958 -0.10069 0.175 -0.10833 C 0.16354 -0.11458 0.15234 -0.12245 0.14062 -0.12778 C 0.12422 -0.13542 0.10638 -0.13565 0.09062 -0.14722 C 0.06263 -0.16805 0.0819 -0.15509 0.05625 -0.16944 C 0.05156 -0.17222 0.04701 -0.17569 0.04219 -0.17778 C 0.03711 -0.18032 0.03177 -0.18125 0.02656 -0.18333 C 0.02344 -0.18495 0.02044 -0.18773 0.01719 -0.18889 C 0.01159 -0.19143 0.00573 -0.19213 0 -0.19444 C -0.00469 -0.19676 -0.00924 -0.20069 -0.01406 -0.20278 C -0.01914 -0.20532 -0.02448 -0.20648 -0.02969 -0.20833 C -0.05117 -0.2169 -0.03294 -0.21227 -0.05781 -0.21667 L -0.15625 -0.21389 C -0.15885 -0.21389 -0.16237 -0.21505 -0.16406 -0.21111 C -0.1651 -0.20856 -0.16263 -0.20417 -0.16094 -0.20278 C -0.15703 -0.20023 -0.15247 -0.20116 -0.14844 -0.2 L -0.12656 -0.19444 C -0.11706 -0.1919 -0.10781 -0.18819 -0.09844 -0.18611 C -0.09063 -0.18449 -0.08281 -0.18426 -0.075 -0.18333 L -0.02188 -0.17778 C 0.00365 -0.17963 0.02943 -0.17731 0.05469 -0.18333 C 0.07187 -0.1875 0.10469 -0.20833 0.10469 -0.20833 C 0.12396 -0.22986 0.11016 -0.21736 0.13281 -0.23055 C 0.15677 -0.24491 0.14206 -0.23981 0.16094 -0.24444 C 0.16615 -0.24722 0.17135 -0.25092 0.17656 -0.25278 C 0.18125 -0.25463 0.18594 -0.25463 0.19062 -0.25555 C 0.19948 -0.25787 0.20495 -0.26042 0.21406 -0.26389 C 0.21615 -0.26204 0.21836 -0.26042 0.22031 -0.25833 C 0.225 -0.2537 0.22995 -0.2463 0.23281 -0.23889 C 0.23906 -0.22338 0.24375 -0.20602 0.24844 -0.18889 C 0.24896 -0.18426 0.24935 -0.17963 0.25 -0.175 C 0.25221 -0.16088 0.25456 -0.15301 0.25781 -0.13889 C 0.25833 -0.125 0.25794 -0.11111 0.25937 -0.09722 C 0.26068 -0.08588 0.26562 -0.06389 0.26562 -0.06389 C 0.28672 -0.06944 0.26901 -0.06018 0.28125 -0.07778 C 0.28763 -0.08704 0.29479 -0.09467 0.30156 -0.10278 C 0.30312 -0.10486 0.30495 -0.10602 0.30625 -0.10833 C 0.3125 -0.11944 0.31771 -0.1331 0.325 -0.14167 C 0.32812 -0.14537 0.33151 -0.14861 0.33437 -0.15278 C 0.34844 -0.17361 0.33828 -0.1662 0.34844 -0.17222 C 0.34896 -0.16852 0.34961 -0.16505 0.35 -0.16111 C 0.35065 -0.15486 0.35078 -0.14815 0.35156 -0.14167 C 0.35234 -0.13518 0.35378 -0.12893 0.35469 -0.12222 C 0.35534 -0.11782 0.35573 -0.11296 0.35625 -0.10833 C 0.35677 -0.09722 0.35365 -0.08333 0.35781 -0.075 C 0.36068 -0.06944 0.3668 -0.07662 0.37031 -0.08055 C 0.37591 -0.08704 0.38034 -0.0963 0.38437 -0.10555 C 0.38633 -0.11018 0.40495 -0.15324 0.41094 -0.16389 L 0.42812 -0.19444 C 0.43737 -0.21088 0.43398 -0.20301 0.43906 -0.21667 C 0.44687 -0.21227 0.44258 -0.21736 0.44531 -0.2 C 0.44883 -0.1787 0.4513 -0.15671 0.45625 -0.13611 C 0.45781 -0.12963 0.45937 -0.12315 0.46094 -0.11667 C 0.4625 -0.11111 0.46445 -0.10602 0.46562 -0.1 C 0.46706 -0.09375 0.46758 -0.08704 0.46875 -0.08055 C 0.46966 -0.07592 0.47083 -0.0713 0.47187 -0.06667 C 0.47396 -0.0713 0.47682 -0.07523 0.47812 -0.08055 C 0.47995 -0.0875 0.47982 -0.09583 0.48125 -0.10278 C 0.48294 -0.11065 0.48542 -0.11759 0.4875 -0.125 C 0.49115 -0.15694 0.48698 -0.11875 0.49219 -0.175 C 0.49271 -0.17986 0.49323 -0.18426 0.49375 -0.18889 C 0.49167 -0.19722 0.49219 -0.20995 0.4875 -0.21389 C 0.48359 -0.21759 0.47891 -0.20949 0.475 -0.20555 C 0.46706 -0.19815 0.43893 -0.16574 0.42656 -0.15555 C 0.40729 -0.14005 0.40755 -0.14259 0.38906 -0.11667 C 0.38359 -0.10903 0.37917 -0.09907 0.37344 -0.09167 C 0.34909 -0.06065 0.35469 -0.08796 0.32344 -0.04167 C 0.32031 -0.03704 0.31784 -0.03102 0.31406 -0.02778 C 0.28529 -0.00417 0.28711 -0.00926 0.26406 0 C 0.2599 0.00162 0.25586 0.00394 0.25156 0.00556 C 0.24661 0.00718 0.22747 0.01019 0.22344 0.01111 C 0.16484 -0.01088 0.21471 0.01852 0.18125 -0.025 C 0.17617 -0.03171 0.16979 -0.03426 0.16406 -0.03889 C 0.15469 -0.04699 0.13594 -0.06296 0.12656 -0.075 C 0.12005 -0.08356 0.11432 -0.09398 0.10781 -0.10278 C 0.09661 -0.11852 0.09141 -0.11875 0.08437 -0.13889 C 0.08229 -0.14491 0.08164 -0.15231 0.07969 -0.15833 C 0.07799 -0.16435 0.07552 -0.16944 0.07344 -0.175 C 0.07292 -0.17963 0.07279 -0.18449 0.07187 -0.18889 C 0.0707 -0.19491 0.0681 -0.19954 0.06719 -0.20555 C 0.06602 -0.21458 0.06615 -0.22407 0.06562 -0.23333 C 0.06354 -0.2287 0.06172 -0.22384 0.05937 -0.21944 C 0.05651 -0.21366 0.05286 -0.20903 0.05 -0.20278 C 0.04609 -0.19421 0.04336 -0.18356 0.03906 -0.175 C 0.03125 -0.15949 0.0224 -0.14537 0.01406 -0.13055 C 0.01094 -0.125 0.00703 -0.1206 0.00469 -0.11389 C -0.00208 -0.09467 -0.00286 -0.0875 -0.01406 -0.075 C -0.01836 -0.07037 -0.0237 -0.06875 -0.02813 -0.06389 C -0.05104 -0.03889 -0.03372 -0.04838 -0.04844 -0.04167 C -0.05052 -0.04352 -0.05326 -0.04398 -0.05469 -0.04722 C -0.06576 -0.07361 -0.06029 -0.07245 -0.06563 -0.1 C -0.0793 -0.1713 -0.07435 -0.14467 -0.0875 -0.18889 C -0.09935 -0.22917 -0.09049 -0.20417 -0.10156 -0.23333 C -0.10469 -0.23148 -0.10807 -0.23102 -0.11094 -0.22778 C -0.11823 -0.21967 -0.12357 -0.2 -0.12813 -0.18889 C -0.13646 -0.16852 -0.13685 -0.17384 -0.14531 -0.15 C -0.14766 -0.14305 -0.14896 -0.13472 -0.15156 -0.12778 C -0.15417 -0.12083 -0.15833 -0.11574 -0.16094 -0.10833 C -0.16354 -0.10069 -0.16471 -0.09143 -0.16719 -0.08333 C -0.1694 -0.07569 -0.17279 -0.06921 -0.175 -0.06111 C -0.17708 -0.05324 -0.17813 -0.04444 -0.17969 -0.03611 C -0.18021 -0.03333 -0.18073 -0.03079 -0.18125 -0.02778 C -0.18177 -0.02407 -0.1819 -0.02037 -0.18281 -0.01667 C -0.18346 -0.01366 -0.18438 -0.01065 -0.18594 -0.00833 C -0.18711 -0.00671 -0.18906 -0.00648 -0.19063 -0.00555 C -0.19844 -0.00648 -0.20625 -0.00648 -0.21406 -0.00833 C -0.22578 -0.01134 -0.22148 -0.01481 -0.23125 -0.025 C -0.24036 -0.03495 -0.23685 -0.02592 -0.24375 -0.03611 C -0.2526 -0.04977 -0.2474 -0.04375 -0.25469 -0.05833 C -0.25651 -0.0625 -0.25885 -0.06574 -0.26094 -0.06944 C -0.26146 -0.07222 -0.26185 -0.07523 -0.2625 -0.07778 C -0.26341 -0.08171 -0.26497 -0.08495 -0.26563 -0.08889 C -0.26654 -0.09537 -0.2668 -0.10185 -0.26719 -0.10833 C -0.26836 -0.12963 -0.27018 -0.17222 -0.27018 -0.17222 C -0.26927 -0.18518 -0.26953 -0.19884 -0.26719 -0.21111 C -0.26576 -0.21805 -0.26237 -0.22292 -0.25938 -0.22778 C -0.25234 -0.23912 -0.24909 -0.23958 -0.24063 -0.24444 C -0.225 -0.24167 -0.20911 -0.24097 -0.19375 -0.23611 C -0.18503 -0.23356 -0.17708 -0.22662 -0.16875 -0.22222 C -0.16042 -0.21829 -0.15195 -0.21551 -0.14375 -0.21111 C -0.13737 -0.2081 -0.13125 -0.20347 -0.125 -0.2 C -0.11615 -0.19514 -0.10716 -0.19143 -0.09844 -0.18611 C -0.09154 -0.18217 -0.08503 -0.17592 -0.07813 -0.17222 C -0.07253 -0.16944 -0.06654 -0.16921 -0.06094 -0.16667 C -0.05612 -0.16458 -0.05156 -0.16111 -0.04688 -0.15833 C -0.04323 -0.15648 -0.03945 -0.15509 -0.03594 -0.15278 C -0.01641 -0.14051 -0.03294 -0.14745 -0.01719 -0.14167 C -0.00417 -0.14352 0.00924 -0.14213 0.02187 -0.14722 C 0.02461 -0.14838 0.03698 -0.16342 0.04219 -0.16944 C 0.04323 -0.17222 0.04414 -0.17523 0.04531 -0.17778 C 0.04674 -0.18102 0.0487 -0.1831 0.05 -0.18611 C 0.05182 -0.19051 0.05312 -0.19537 0.05469 -0.2 C 0.05312 -0.21018 0.05391 -0.22268 0.05 -0.23055 C 0.04635 -0.23819 0.03945 -0.23727 0.03437 -0.24167 C 0.03047 -0.24537 0.0181 -0.25671 0.01406 -0.25833 C 0.00534 -0.26227 -0.00365 -0.26389 -0.0125 -0.26667 C -0.03438 -0.26574 -0.05625 -0.26759 -0.07813 -0.26389 C -0.08984 -0.26204 -0.09635 -0.25023 -0.10625 -0.24167 C -0.13932 -0.21319 -0.13763 -0.21505 -0.1625 -0.19722 C -0.16563 -0.19259 -0.16862 -0.18773 -0.17188 -0.18333 C -0.17891 -0.17407 -0.18372 -0.17199 -0.18906 -0.15833 C -0.19167 -0.15162 -0.19284 -0.14329 -0.19531 -0.13611 C -0.19961 -0.12384 -0.20938 -0.1 -0.20938 -0.1 C -0.2099 -0.08889 -0.20964 -0.07778 -0.21094 -0.06667 C -0.21172 -0.05903 -0.2151 -0.05255 -0.21563 -0.04444 C -0.21628 -0.03171 -0.21563 -0.01829 -0.21406 -0.00555 C -0.21354 -0.00185 -0.21107 0.00023 -0.20938 0.00278 C -0.20638 0.00671 -0.20339 0.01111 -0.2 0.01389 C -0.19701 0.01597 -0.19375 0.01574 -0.19063 0.01667 C -0.18594 0.02037 -0.18151 0.02593 -0.17656 0.02778 C -0.16628 0.03148 -0.14531 0.03333 -0.14531 0.03333 C -0.1125 0.03056 -0.07956 0.02894 -0.04688 0.025 C -0.03776 0.02384 -0.02565 0.01435 -0.01719 0.01111 C -0.01302 0.00949 -0.00885 0.00926 -0.00469 0.00833 C 0.00104 0.00463 0.00664 0 0.0125 -0.00278 C 0.01771 -0.00555 0.02318 -0.00532 0.02812 -0.00833 C 0.04141 -0.01643 0.05365 -0.02986 0.06719 -0.03611 C 0.07917 -0.04167 0.09128 -0.04653 0.10312 -0.05278 C 0.10833 -0.05555 0.11341 -0.05926 0.11875 -0.06111 C 0.12396 -0.06296 0.12917 -0.06296 0.13437 -0.06389 C 0.13906 -0.06574 0.14388 -0.06759 0.14844 -0.06944 C 0.15221 -0.0713 0.15573 -0.07338 0.15937 -0.075 C 0.17747 -0.0831 0.16901 -0.07662 0.18437 -0.08889 C 0.18659 -0.09074 0.1888 -0.09213 0.19062 -0.09444 C 0.19453 -0.0993 0.19596 -0.10463 0.19844 -0.11111 C 0.19948 -0.11852 0.20117 -0.12592 0.20156 -0.13333 C 0.20208 -0.14259 0.20143 -0.15255 0.20312 -0.16111 C 0.20378 -0.16389 0.20638 -0.16273 0.20781 -0.16389 C 0.21055 -0.16643 0.21276 -0.1706 0.21562 -0.17222 C 0.21706 -0.17315 0.23542 -0.17778 0.23594 -0.17778 C 0.2599 -0.175 0.28411 -0.17523 0.30781 -0.16944 C 0.31159 -0.16875 0.3138 -0.16134 0.31719 -0.15833 C 0.3207 -0.15555 0.32461 -0.15532 0.32812 -0.15278 C 0.3668 -0.12546 0.31992 -0.15417 0.35 -0.13611 C 0.35469 -0.12963 0.36029 -0.12477 0.36406 -0.11667 C 0.36576 -0.11342 0.37018 -0.07893 0.37031 -0.07778 C 0.36927 -0.07407 0.36901 -0.06944 0.36719 -0.06667 C 0.36107 -0.05717 0.35443 -0.05764 0.34687 -0.05555 C 0.29935 0.00764 0.3444 -0.04884 0.18594 -0.04444 C 0.16875 -0.04398 0.15156 -0.04259 0.13437 -0.04167 C 0.12448 -0.04259 0.11458 -0.04305 0.10469 -0.04444 C 0.09727 -0.0456 0.09609 -0.04838 0.08906 -0.05278 C 0.07865 -0.05972 0.08112 -0.0581 0.07031 -0.06111 C 0.06276 -0.07199 0.06354 -0.07315 0.05469 -0.07778 C 0.05065 -0.08009 0.04609 -0.08009 0.04219 -0.08333 C 0.03763 -0.0875 0.0332 -0.0919 0.02812 -0.09444 C 0.02565 -0.09583 0.02292 -0.0963 0.02031 -0.09722 C 0.01667 -0.09907 0.01302 -0.10092 0.00937 -0.10278 C 0.00469 -0.10555 0.00026 -0.10972 -0.00469 -0.11111 C -0.01549 -0.11435 -0.02656 -0.11481 -0.0375 -0.11667 C -0.0668 -0.13773 -0.04115 -0.12245 -0.0875 -0.13333 C -0.09518 -0.13518 -0.10026 -0.14051 -0.10781 -0.14167 C -0.11602 -0.14329 -0.12448 -0.14352 -0.13281 -0.14444 C -0.16146 -0.15741 -0.14102 -0.15046 -0.19531 -0.14722 C -0.19688 -0.14537 -0.19831 -0.14329 -0.2 -0.14167 C -0.20677 -0.13565 -0.20326 -0.14305 -0.21094 -0.13333 C -0.21263 -0.13125 -0.21719 -0.12778 -0.21563 -0.125 C -0.21341 -0.1213 -0.20938 -0.125 -0.20625 -0.125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910031"/>
            <a:ext cx="3241431" cy="1184861"/>
          </a:xfrm>
        </p:spPr>
        <p:txBody>
          <a:bodyPr>
            <a:normAutofit/>
          </a:bodyPr>
          <a:lstStyle/>
          <a:p>
            <a:r>
              <a:rPr lang="en-GB" dirty="0" smtClean="0"/>
              <a:t>Car moving uphill</a:t>
            </a:r>
          </a:p>
          <a:p>
            <a:r>
              <a:rPr lang="en-GB" dirty="0" smtClean="0"/>
              <a:t>Constant speed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>
            <a:off x="5163230" y="576776"/>
            <a:ext cx="6190570" cy="3075146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 rot="20028959">
            <a:off x="4967265" y="1884701"/>
            <a:ext cx="2033171" cy="138335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114230" y="4135739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33871" y="420077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27656" y="5604981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883" y="5216440"/>
            <a:ext cx="1349065" cy="190456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91" y="3027591"/>
            <a:ext cx="1823368" cy="91168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 rot="20028959">
            <a:off x="8637597" y="72880"/>
            <a:ext cx="2033171" cy="138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07407E-6 L -2.08333E-6 0.00024 C -0.00156 0.00834 -0.0039 0.01621 -0.00469 0.025 C -0.00573 0.03588 0.00326 0.03866 0.00625 0.04167 C 0.02071 0.05579 -0.00442 0.03612 0.02188 0.05278 C 0.04089 0.06482 0.02435 0.0588 0.04375 0.06389 C 0.0474 0.06667 0.05091 0.06968 0.05469 0.07223 C 0.07448 0.08473 0.05651 0.07037 0.07813 0.08334 C 0.0849 0.08727 0.09115 0.09537 0.09844 0.09723 L 0.12031 0.10278 L 0.13281 0.10556 C 0.15899 0.11204 0.16042 0.11274 0.18281 0.11945 C 0.20834 0.11852 0.23386 0.11922 0.25938 0.11667 C 0.26159 0.11621 0.26341 0.11227 0.26563 0.11112 C 0.2681 0.10949 0.27084 0.10926 0.27344 0.10834 C 0.275 0.10556 0.2763 0.10232 0.27813 0.1 C 0.28399 0.09167 0.28828 0.08704 0.29531 0.08334 C 0.29935 0.08102 0.30365 0.0801 0.30781 0.07778 C 0.3099 0.07639 0.31185 0.07362 0.31406 0.07223 C 0.31602 0.07084 0.31823 0.07037 0.32031 0.06945 C 0.325 0.06667 0.32943 0.06297 0.33438 0.06112 C 0.33893 0.05926 0.34375 0.05926 0.34844 0.05834 C 0.35573 0.05649 0.37031 0.05278 0.37031 0.05301 L 0.54844 0.05834 C 0.55104 0.05834 0.55365 0.05996 0.55625 0.06112 L 0.57031 0.06667 C 0.57787 0.07547 0.57266 0.07107 0.58438 0.075 C 0.61433 0.08496 0.58802 0.07686 0.60938 0.08334 C 0.61354 0.08056 0.61771 0.07824 0.62188 0.075 C 0.62357 0.07362 0.625 0.07153 0.62656 0.06945 C 0.62826 0.0669 0.62982 0.06412 0.63125 0.06112 C 0.63347 0.05602 0.63607 0.04723 0.6375 0.04167 C 0.63802 0.03889 0.63854 0.03612 0.63906 0.03334 C 0.63959 0.0176 0.63972 0.00162 0.64063 -0.01388 C 0.64076 -0.01782 0.64219 -0.02129 0.64219 -0.025 C 0.64219 -0.03356 0.64128 -0.04189 0.64063 -0.05 C 0.64024 -0.05463 0.63893 -0.06713 0.6375 -0.07222 C 0.6349 -0.08125 0.62604 -0.09768 0.62344 -0.1 C 0.62136 -0.10185 0.61914 -0.10347 0.61719 -0.10555 C 0.61393 -0.10902 0.60781 -0.11666 0.60781 -0.11643 C 0.60339 -0.11597 0.59193 -0.11666 0.58594 -0.11111 C 0.58425 -0.10972 0.58281 -0.1074 0.58125 -0.10555 C 0.57969 -0.10092 0.57826 -0.09629 0.57656 -0.09166 C 0.57461 -0.08703 0.57201 -0.08287 0.57031 -0.07777 C 0.56563 -0.06435 0.56823 -0.06574 0.56563 -0.05277 C 0.56406 -0.0456 0.55729 -0.02638 0.55625 -0.02222 C 0.55547 -0.01967 0.55521 -0.01666 0.55469 -0.01388 C 0.55261 -0.00463 0.54948 0.00394 0.54844 0.01389 C 0.5474 0.02315 0.54675 0.03241 0.54531 0.04167 C 0.54466 0.04561 0.54323 0.04908 0.54219 0.05278 C 0.54011 0.05926 0.53776 0.06551 0.53594 0.07223 C 0.52774 0.10093 0.54662 0.04676 0.52969 0.09723 C 0.52826 0.10116 0.52617 0.10417 0.525 0.10834 C 0.52357 0.1125 0.52318 0.11783 0.52188 0.12223 C 0.52058 0.12616 0.51888 0.12963 0.51719 0.13334 C 0.5125 0.1426 0.50586 0.15255 0.5 0.15834 C 0.4819 0.17524 0.478 0.16991 0.45469 0.17223 C 0.43386 0.17037 0.41289 0.17107 0.39219 0.16667 C 0.38698 0.16551 0.38281 0.15857 0.37813 0.15556 C 0.36459 0.14653 0.35039 0.14121 0.3375 0.13056 C 0.32084 0.11667 0.30156 0.10973 0.2875 0.08889 C 0.28438 0.08426 0.28125 0.0794 0.27813 0.075 C 0.27604 0.07199 0.2737 0.06991 0.27188 0.06667 C 0.26992 0.0632 0.26862 0.05926 0.26719 0.05556 C 0.26602 0.05278 0.26537 0.04931 0.26406 0.04723 C 0.2612 0.04283 0.25834 0.03704 0.25469 0.03612 L 0.23281 0.03056 C 0.22852 0.02963 0.22435 0.02894 0.22018 0.02778 C 0.21224 0.02547 0.19206 0.01783 0.18125 0.01667 C 0.17031 0.01528 0.15938 0.01482 0.14844 0.01389 L -0.09062 0.01945 C -0.09948 0.01968 -0.10052 0.02223 -0.10781 0.025 C -0.11094 0.02593 -0.11419 0.02662 -0.11719 0.02778 C -0.14778 0.03843 -0.12031 0.02917 -0.1375 0.03612 C -0.14245 0.03797 -0.15 0.04028 -0.15469 0.04167 C -0.15885 0.0426 -0.16315 0.04329 -0.16719 0.04445 L -0.17812 0.04723 L -0.21875 0.04445 C -0.22109 0.04352 -0.21719 0.03635 -0.21562 0.03334 C -0.21445 0.03056 -0.21276 0.02894 -0.21094 0.02778 C -0.20898 0.02616 -0.20677 0.02593 -0.20469 0.025 C -0.19948 0.02223 -0.1944 0.01852 -0.18906 0.01667 C -0.1845 0.01482 -0.17969 0.01482 -0.175 0.01389 C -0.14948 0.00764 -0.18919 0.01412 -0.14531 0.00834 L -0.00937 0.01389 C -0.00416 0.01412 0.00091 0.01783 0.00625 0.01945 C 0.01029 0.02061 0.01459 0.0213 0.01875 0.02223 C 0.02188 0.025 0.02487 0.02824 0.02813 0.03056 C 0.03008 0.03195 0.03229 0.03195 0.03438 0.03334 C 0.0388 0.03635 0.04141 0.03982 0.04531 0.04445 C 0.04636 0.04723 0.04714 0.05024 0.04844 0.05278 C 0.05026 0.05672 0.05287 0.05949 0.05469 0.06389 C 0.06107 0.07987 0.04805 0.06528 0.0625 0.08334 C 0.06524 0.08681 0.06888 0.0882 0.07188 0.09167 C 0.07617 0.09653 0.08008 0.10301 0.08438 0.10834 C 0.09792 0.125 0.0862 0.10811 0.10156 0.125 C 0.10534 0.12917 0.10834 0.13542 0.1125 0.13889 C 0.11628 0.1419 0.12084 0.14213 0.125 0.14445 C 0.15196 0.1588 0.13451 0.15301 0.15469 0.15834 L 0.23438 0.15278 C 0.23854 0.15232 0.24258 0.15047 0.24688 0.15 C 0.25404 0.14862 0.26146 0.14815 0.26875 0.14723 C 0.27188 0.14445 0.27474 0.14098 0.27813 0.13889 C 0.28659 0.13287 0.29102 0.13264 0.3 0.13056 C 0.31498 0.1125 0.29115 0.13936 0.3125 0.12223 C 0.31589 0.11945 0.32188 0.11112 0.32188 0.11135 C 0.3224 0.10649 0.32279 0.10162 0.32344 0.09723 C 0.32383 0.09422 0.32448 0.09167 0.325 0.08889 C 0.32552 0.08519 0.32604 0.08149 0.32656 0.07778 C 0.32604 0.07037 0.32735 0.06158 0.325 0.05556 C 0.31198 0.02292 0.31224 0.03704 0.3 0.025 C 0.28841 0.01343 0.29883 0.01528 0.28125 0.00556 C 0.27722 0.00324 0.27292 0.00371 0.26875 0.00278 C 0.25521 -0.00439 0.25235 -0.00671 0.23906 -0.01111 C 0.23542 -0.0125 0.23164 -0.0125 0.228 -0.01388 C 0.22214 -0.0162 0.21667 -0.0206 0.21094 -0.02222 C 0.20104 -0.02523 0.18125 -0.02777 0.18125 -0.02754 C 0.16302 -0.02685 0.14466 -0.02754 0.12656 -0.025 C 0.12422 -0.02476 0.1224 -0.02106 0.12031 -0.01944 C 0.11823 -0.01828 0.11615 -0.01759 0.11406 -0.01666 C 0.10938 -0.01111 0.10521 -0.0037 0.1 -4.07407E-6 C 0.08763 0.00811 0.08737 0.00695 0.07656 0.01945 C 0.05729 0.04121 0.07396 0.0257 0.05469 0.04445 C 0.0362 0.06204 0.05508 0.0426 0.02969 0.06389 C 0.02578 0.0669 0.02253 0.07199 0.01875 0.075 C 0.01003 0.08125 0.00052 0.08403 -0.00781 0.09167 C -0.01198 0.09537 -0.01601 0.1 -0.02031 0.10278 C -0.02552 0.10556 -0.03086 0.10602 -0.03594 0.10834 C -0.03971 0.10973 -0.04336 0.11181 -0.04687 0.11389 C -0.05013 0.11551 -0.05312 0.11806 -0.05625 0.11945 C -0.05989 0.12084 -0.06367 0.12107 -0.06719 0.12223 C -0.07226 0.12362 -0.08607 0.12917 -0.08906 0.13056 C -0.11185 0.1294 -0.18294 0.17315 -0.20937 0.11667 C -0.21067 0.11389 -0.21146 0.11112 -0.2125 0.10834 C -0.21302 0.10463 -0.21354 0.1007 -0.21406 0.09723 C -0.2151 0.09144 -0.21719 0.08056 -0.21719 0.08079 C -0.21862 0.05579 -0.22044 0.03936 -0.21719 0.01389 C -0.21575 0.00162 -0.21237 0.00324 -0.20781 -4.07407E-6 C -0.2 -0.00625 -0.20052 -0.00856 -0.19062 -0.01388 C -0.18763 -0.01574 -0.18437 -0.01551 -0.18125 -0.01666 C -0.17969 -0.01736 -0.17825 -0.01898 -0.17656 -0.01944 C -0.17357 -0.02083 -0.17031 -0.02129 -0.16719 -0.02222 C -0.16549 -0.02199 -0.14362 -0.01898 -0.13906 -0.01666 C -0.12929 -0.0118 -0.12344 -0.00231 -0.11406 0.00556 C -0.10442 0.01343 -0.09375 0.01806 -0.08437 0.02778 C -0.07448 0.03797 -0.06289 0.04375 -0.05469 0.05834 C -0.05104 0.06482 -0.04778 0.07176 -0.04375 0.07778 C -0.03229 0.09537 -0.01745 0.10533 -0.00469 0.11945 C 0.01081 0.13658 0.00287 0.13195 0.01875 0.13612 C 0.02292 0.13889 0.02696 0.14213 0.03125 0.14445 C 0.04688 0.15255 0.04258 0.14792 0.05781 0.15278 C 0.0625 0.15417 0.06706 0.15764 0.07188 0.15834 C 0.08685 0.16042 0.10209 0.16019 0.11719 0.16112 L 0.26406 0.15834 C 0.26979 0.15787 0.27058 0.14815 0.27188 0.14167 C 0.27031 0.13149 0.27005 0.12014 0.26719 0.11112 C 0.26563 0.10625 0.26159 0.10625 0.25938 0.10278 C 0.25482 0.09584 0.25209 0.08519 0.24688 0.08056 C 0.21758 0.0544 0.2388 0.06991 0.20625 0.05556 C 0.203 0.05394 0.2 0.05139 0.19688 0.05 C 0.19011 0.04676 0.18321 0.04445 0.17656 0.04167 C 0.17487 0.04074 0.17344 0.03936 0.17188 0.03889 C 0.1655 0.03658 0.15261 0.03449 0.14688 0.03334 L 0.12344 0.02778 C 0.10104 0.03149 0.07839 0.03311 0.05625 0.03889 C 0.05313 0.03959 0.05117 0.04537 0.04844 0.04723 C 0.02917 0.05926 0.03985 0.04514 0.02344 0.06112 C 0.01537 0.06875 0.00755 0.07709 -2.08333E-6 0.08612 C -0.00312 0.08982 -0.00599 0.09422 -0.00937 0.09723 C -0.01289 0.1 -0.01692 0.10047 -0.02031 0.10278 C -0.02409 0.1051 -0.0276 0.10834 -0.03125 0.11112 C -0.03541 0.11389 -0.03971 0.11621 -0.04375 0.11945 C -0.047 0.12176 -0.04987 0.12593 -0.05312 0.12778 C -0.05872 0.13056 -0.06471 0.13102 -0.07031 0.13334 C -0.07409 0.13473 -0.0776 0.13774 -0.08125 0.13889 C -0.09036 0.14144 -0.1237 0.14399 -0.12812 0.14445 C -0.13073 0.14537 -0.13333 0.14723 -0.13594 0.14723 C -0.15273 0.1463 -0.1694 0.14445 -0.18594 0.14167 C -0.19127 0.14074 -0.19635 0.13774 -0.20156 0.13612 C -0.20469 0.13496 -0.20781 0.13426 -0.21094 0.13334 C -0.22812 0.12107 -0.22135 0.12524 -0.23125 0.11945 C -0.23763 0.10255 -0.23164 0.12037 -0.23594 0.1 C -0.23776 0.0919 -0.23971 0.08727 -0.24219 0.08056 C -0.24375 0.06737 -0.24349 0.06482 -0.24687 0.05278 C -0.24778 0.04977 -0.24896 0.04723 -0.25 0.04445 C -0.24948 0.02871 -0.25052 0.0125 -0.24844 -0.00277 C -0.24778 -0.0081 -0.24466 -0.01088 -0.24219 -0.01388 C -0.24101 -0.01551 -0.23203 -0.01921 -0.23125 -0.01944 C -0.22969 -0.02129 -0.22851 -0.025 -0.22656 -0.025 C -0.2013 -0.02662 -0.18906 -0.02754 -0.16875 -0.01666 C -0.1625 -0.01342 -0.15638 -0.00856 -0.15 -0.00555 C -0.1444 -0.00301 -0.13854 -0.00185 -0.13281 -4.07407E-6 C -0.12135 0.00926 -0.11067 0.02176 -0.09844 0.02778 L -0.06406 0.04445 C -0.0582 0.04723 -0.05273 0.05232 -0.04687 0.05556 C -0.02265 0.06852 -0.03463 0.05834 -0.0125 0.07223 C -0.00729 0.07547 -0.00234 0.08033 0.00313 0.08334 C 0.00768 0.08588 0.0125 0.08658 0.01719 0.08889 C 0.02188 0.09121 0.02643 0.09468 0.03125 0.09723 C 0.03529 0.09931 0.03959 0.1007 0.04375 0.10278 C 0.04896 0.10533 0.05404 0.10834 0.05938 0.11112 C 0.06341 0.11297 0.06771 0.11436 0.07188 0.11667 C 0.07865 0.11991 0.08516 0.12477 0.09219 0.12778 C 0.09675 0.12963 0.10156 0.12963 0.10625 0.13056 C 0.12643 0.14028 0.12448 0.14167 0.14844 0.14167 L 0.35313 0.13889 C 0.35625 0.13797 0.35925 0.13681 0.3625 0.13612 C 0.36654 0.13496 0.37084 0.13473 0.375 0.13334 C 0.38555 0.1294 0.38308 0.12871 0.39063 0.125 C 0.40052 0.11991 0.39466 0.12431 0.40781 0.11667 C 0.42058 0.10903 0.41211 0.11042 0.42969 0.10278 C 0.43321 0.10116 0.43698 0.10116 0.44063 0.1 C 0.46094 0.09213 0.44219 0.09723 0.4625 0.08612 C 0.46706 0.08357 0.47188 0.08241 0.47656 0.08056 C 0.48021 0.07871 0.48373 0.07662 0.4875 0.075 C 0.51511 0.0625 0.46966 0.08519 0.50625 0.06667 C 0.51094 0.06158 0.51823 0.05324 0.52344 0.05 C 0.52591 0.04838 0.52852 0.04792 0.53125 0.04723 C 0.53425 0.04607 0.53737 0.04514 0.54063 0.04445 C 0.54414 0.04329 0.54792 0.04283 0.55156 0.04167 C 0.56224 0.0382 0.55352 0.04005 0.5625 0.03612 C 0.56498 0.03496 0.56771 0.03426 0.57031 0.03334 C 0.57552 0.01922 0.57058 0.02871 0.57813 0.02223 C 0.57969 0.02061 0.58112 0.01806 0.58281 0.01667 C 0.5987 0.00116 0.59128 0.0125 0.6 -0.00277 C 0.59896 -0.0074 0.59909 -0.01412 0.59688 -0.01666 C 0.59167 -0.02291 0.57162 -0.01736 0.56875 -0.01666 C 0.56302 -0.00162 0.56641 -0.01134 0.55938 0.01389 C 0.55834 0.0176 0.55742 0.02153 0.55625 0.025 L 0.55 0.04167 C 0.54896 0.04815 0.54779 0.0544 0.54688 0.06112 C 0.54623 0.06551 0.54597 0.07037 0.54531 0.075 C 0.5444 0.08056 0.5431 0.08588 0.54219 0.09167 C 0.53985 0.10487 0.53568 0.13635 0.53125 0.14445 L 0.52656 0.15278 C 0.52331 0.1757 0.528 0.15556 0.52031 0.16667 C 0.51875 0.16875 0.51849 0.17269 0.51719 0.175 C 0.51224 0.18241 0.50599 0.18565 0.5 0.18889 C 0.49584 0.19098 0.49154 0.19213 0.4875 0.19445 C 0.47344 0.20186 0.47513 0.20186 0.46406 0.20556 C 0.43854 0.21366 0.47578 0.20116 0.43906 0.21112 C 0.43373 0.2125 0.42865 0.21574 0.42344 0.21667 C 0.4125 0.21852 0.40156 0.21852 0.39063 0.21945 C 0.36537 0.22385 0.36654 0.22477 0.33125 0.21945 C 0.32865 0.21899 0.3168 0.21019 0.31406 0.20834 C 0.31302 0.20556 0.31172 0.20278 0.31094 0.2 C 0.30899 0.19329 0.30755 0.18496 0.30625 0.17778 C 0.30677 0.15741 0.3069 0.13681 0.30781 0.11667 C 0.30781 0.11551 0.31029 0.09375 0.31094 0.09167 C 0.3125 0.08565 0.3155 0.08079 0.31719 0.075 C 0.32044 0.06297 0.32005 0.05649 0.32188 0.04445 C 0.32227 0.04144 0.32292 0.03889 0.32344 0.03612 C 0.32292 0.05926 0.32292 0.08241 0.32188 0.10556 C 0.32136 0.11389 0.31979 0.12223 0.31875 0.13056 C 0.3168 0.14468 0.31745 0.14028 0.31406 0.15556 C 0.31354 0.16112 0.31315 0.16667 0.3125 0.17223 C 0.31172 0.17824 0.30938 0.18658 0.30781 0.19167 C 0.30586 0.19723 0.30482 0.20533 0.30156 0.20834 C 0.28646 0.22153 0.30508 0.20463 0.2875 0.22223 C 0.28542 0.22408 0.28347 0.22639 0.28125 0.22778 C 0.275 0.23102 0.2625 0.23612 0.2625 0.23635 C 0.24844 0.23426 0.23425 0.23334 0.22018 0.23056 C 0.18633 0.22362 0.22071 0.23056 0.203 0.21667 C 0.20013 0.21436 0.19688 0.21482 0.19375 0.21389 C 0.19115 0.21019 0.18841 0.20672 0.18594 0.20278 C 0.17995 0.19329 0.17696 0.18588 0.17188 0.175 C 0.16745 0.14375 0.1737 0.18473 0.16719 0.15278 C 0.16589 0.1463 0.16511 0.13982 0.16406 0.13334 C 0.16459 0.11482 0.16354 0.09584 0.16563 0.07778 C 0.16628 0.07176 0.16953 0.06829 0.17188 0.06389 C 0.17865 0.05024 0.17722 0.05394 0.18594 0.04445 C 0.1875 0.0426 0.1888 0.04005 0.19063 0.03889 C 0.1931 0.03704 0.19584 0.03704 0.19844 0.03612 C 0.2 0.03519 0.20156 0.03426 0.203 0.03334 C 0.20886 0.03612 0.21498 0.03658 0.22018 0.04167 C 0.22591 0.04699 0.2263 0.0551 0.228 0.06389 C 0.22904 0.06852 0.23021 0.07315 0.23125 0.07778 C 0.23412 0.11899 0.23529 0.12454 0.22956 0.18334 C 0.22904 0.18912 0.22565 0.19283 0.22344 0.19723 C 0.21576 0.21181 0.21354 0.2169 0.20456 0.225 C 0.20209 0.22709 0.19948 0.22871 0.19688 0.23056 C 0.18646 0.22963 0.17591 0.22987 0.16563 0.22778 C 0.16328 0.22709 0.16146 0.22385 0.15938 0.22223 C 0.15781 0.22107 0.15625 0.22037 0.15469 0.21945 C 0.14831 0.20811 0.14675 0.20463 0.13906 0.19445 C 0.13594 0.19028 0.13294 0.18612 0.12969 0.18334 C 0.12774 0.18149 0.12552 0.18149 0.12344 0.18056 C 0.11667 0.1713 0.11042 0.16042 0.10313 0.15278 C 0.08906 0.13774 0.10052 0.15139 0.09063 0.13612 C 0.08802 0.13218 0.08516 0.12917 0.08281 0.125 C 0.07813 0.11667 0.07956 0.11088 0.07656 0.1 C 0.0711 0.08056 0.07292 0.08912 0.07031 0.075 C 0.07136 0.05278 0.07071 0.0301 0.07344 0.00834 C 0.07409 0.00209 0.08555 -0.00393 0.0875 -0.00555 C 0.09115 -0.00902 0.09466 -0.01342 0.09844 -0.01666 C 0.09987 -0.01805 0.10156 -0.01828 0.10313 -0.01944 C 0.10573 -0.02199 0.10808 -0.02569 0.11094 -0.02777 C 0.11289 -0.02939 0.11498 -0.02986 0.11719 -0.03055 C 0.12227 -0.03263 0.12761 -0.03426 0.13281 -0.03611 C 0.15065 -0.0331 0.14505 -0.03842 0.15781 -0.02222 C 0.16198 -0.01689 0.17031 -0.00555 0.17031 -0.00532 C 0.18203 0.02917 0.16758 -0.01458 0.17969 0.025 C 0.18255 0.03449 0.18516 0.03982 0.1875 0.05 C 0.18906 0.05695 0.19115 0.06945 0.19219 0.07778 C 0.19271 0.08311 0.19323 0.08889 0.19375 0.09445 C 0.19271 0.11112 0.19258 0.12801 0.19063 0.14445 C 0.18998 0.14954 0.18698 0.15324 0.18594 0.15834 C 0.18438 0.16436 0.18451 0.17176 0.18281 0.17778 C 0.18112 0.18311 0.17318 0.19954 0.16875 0.20278 C 0.16576 0.20487 0.1625 0.20463 0.15938 0.20556 C 0.1405 0.22223 0.14922 0.21667 0.10781 0.20834 C 0.1043 0.20741 0.10156 0.20232 0.09844 0.2 C 0.09688 0.19862 0.09531 0.19815 0.09375 0.19723 C 0.09167 0.19352 0.08972 0.18936 0.0875 0.18612 C 0.07735 0.1713 0.07735 0.175 0.06875 0.16112 C 0.06485 0.15487 0.06146 0.14815 0.05781 0.14167 C 0.05521 0.12801 0.05742 0.13681 0.05156 0.12223 C 0.04844 0.11459 0.04649 0.10811 0.04375 0.1 C 0.04323 0.0963 0.04323 0.09213 0.04219 0.08889 C 0.03685 0.07223 0.03138 0.08912 0.03906 0.05556 C 0.03959 0.05278 0.04219 0.05371 0.04375 0.05278 C 0.06133 0.05556 0.05925 0.04699 0.06563 0.06945 C 0.06628 0.07199 0.06667 0.075 0.06719 0.07778 C 0.06563 0.0926 0.06472 0.10764 0.0625 0.12223 C 0.06159 0.12732 0.05977 0.13195 0.05781 0.13612 C 0.03164 0.18797 0.04597 0.16459 0.025 0.18334 C 0.01615 0.19098 0.0125 0.19792 0.00313 0.20278 C -0.00052 0.2044 -0.00416 0.20463 -0.00781 0.20556 C -0.0125 0.20834 -0.01719 0.21135 -0.02187 0.21389 C -0.02656 0.21621 -0.03659 0.21829 -0.04062 0.21945 C -0.04948 0.21852 -0.05846 0.21945 -0.06719 0.21667 C -0.07018 0.21551 -0.07252 0.21135 -0.075 0.20834 C -0.07773 0.20487 -0.08047 0.20139 -0.08281 0.19723 C -0.08646 0.19074 -0.09101 0.17524 -0.09375 0.16945 C -0.09713 0.16227 -0.10143 0.15695 -0.10469 0.15 C -0.1082 0.1426 -0.11263 0.12778 -0.11562 0.11945 C -0.11771 0.11366 -0.11979 0.10834 -0.12187 0.10278 C -0.12291 0.0963 -0.12396 0.08959 -0.125 0.08334 C -0.12552 0.08033 -0.12617 0.07778 -0.12656 0.075 C -0.12721 0.0713 -0.1276 0.0676 -0.12812 0.06389 C -0.1276 0.05463 -0.12851 0.04468 -0.12656 0.03612 C -0.12526 0.02963 -0.1151 0.02408 -0.1125 0.02223 C -0.11041 0.02037 -0.10846 0.01806 -0.10625 0.01667 C -0.10325 0.01436 -0.1 0.0132 -0.09687 0.01112 C -0.08333 0.00139 -0.09791 0.00857 -0.08437 0.00278 C -0.0651 0.00695 -0.06471 0.00209 -0.05312 0.01389 C -0.05156 0.01551 -0.05 0.0176 -0.04844 0.01945 C -0.04557 0.04051 -0.04896 0.02037 -0.04219 0.04445 C -0.03906 0.05579 -0.0362 0.0757 -0.03437 0.08612 C -0.03541 0.09723 -0.03594 0.10834 -0.0375 0.11945 C -0.03854 0.12616 -0.04062 0.13241 -0.04219 0.13889 C -0.04427 0.1463 -0.04622 0.15371 -0.04844 0.16112 C -0.0513 0.17014 -0.0569 0.18079 -0.06094 0.18612 C -0.06328 0.18889 -0.0664 0.18912 -0.06875 0.19167 C -0.07213 0.19468 -0.07487 0.19931 -0.07812 0.20278 C -0.0819 0.20649 -0.09114 0.20764 -0.09375 0.20834 C -0.09531 0.20926 -0.09687 0.21112 -0.09844 0.21112 C -0.10325 0.21112 -0.10807 0.21042 -0.1125 0.20834 C -0.12344 0.20301 -0.13021 0.18519 -0.1375 0.17223 C -0.13906 0.16945 -0.14049 0.16621 -0.14219 0.16389 C -0.14427 0.16112 -0.14661 0.1588 -0.14844 0.15556 C -0.15091 0.15116 -0.15286 0.14653 -0.15469 0.14167 C -0.15599 0.1382 -0.1569 0.13426 -0.15781 0.13056 C -0.15846 0.12778 -0.15846 0.12454 -0.15937 0.12223 C -0.16067 0.11875 -0.1625 0.11667 -0.16406 0.11389 C -0.16146 0.0926 -0.16002 0.07061 -0.15625 0.05 C -0.15573 0.04676 -0.15325 0.04607 -0.15156 0.04445 C -0.147 0.03959 -0.14258 0.0338 -0.1375 0.03056 C -0.12734 0.02362 -0.11666 0.01945 -0.10625 0.01389 C -0.10104 0.01112 -0.09609 0.00625 -0.09062 0.00556 C -0.06419 0.00162 -0.07825 0.00348 -0.04844 -4.07407E-6 L 0.07656 0.00278 C 0.08099 0.00301 0.08516 0.00695 0.08906 0.01112 C 0.09571 0.01806 0.10313 0.025 0.10781 0.03612 C 0.1138 0.05024 0.11055 0.04375 0.11719 0.05556 C 0.11875 0.06945 0.11862 0.07199 0.12188 0.08612 C 0.12422 0.09676 0.12696 0.11574 0.13281 0.125 C 0.13555 0.1294 0.13841 0.13542 0.14219 0.13612 L 0.16094 0.13889 L 0.24844 0.13612 C 0.25677 0.13496 0.27214 0.12153 0.28125 0.11667 C 0.28529 0.11436 0.28959 0.11343 0.29375 0.11112 C 0.32552 0.09213 0.28229 0.1125 0.31719 0.09723 C 0.32396 0.08982 0.33828 0.07408 0.34375 0.07223 L 0.35156 0.06945 C 0.35573 0.06574 0.35977 0.06158 0.36406 0.05834 C 0.36706 0.05602 0.37031 0.0551 0.37344 0.05278 C 0.37513 0.05139 0.37643 0.04885 0.37813 0.04723 C 0.38112 0.04399 0.38412 0.04098 0.3875 0.03889 C 0.39987 0.03033 0.39662 0.03519 0.40938 0.03056 C 0.41302 0.02894 0.41654 0.02593 0.42031 0.025 C 0.42956 0.02223 0.43906 0.0213 0.44844 0.01945 C 0.45156 0.01852 0.45456 0.01737 0.45781 0.01667 C 0.46289 0.01551 0.46823 0.01505 0.47344 0.01389 C 0.48373 0.01135 0.48034 0.00996 0.49219 0.00556 C 0.50117 0.00209 0.51745 0.00093 0.525 -4.07407E-6 C 0.54636 -0.00648 0.54766 -0.0081 0.58125 0.00278 C 0.58373 0.00348 0.58438 0.01019 0.58594 0.01389 C 0.58919 0.03727 0.58464 0.01343 0.59219 0.03334 C 0.5931 0.03565 0.5931 0.03889 0.59375 0.04167 C 0.59518 0.04862 0.59922 0.06505 0.6 0.07223 L 0.60156 0.08889 C 0.60052 0.10186 0.60078 0.11528 0.59844 0.12778 C 0.59753 0.13195 0.59414 0.13311 0.59219 0.13612 C 0.56862 0.16945 0.5918 0.14051 0.57813 0.15278 C 0.57539 0.1551 0.57305 0.1588 0.57031 0.16112 C 0.56719 0.16343 0.56393 0.16412 0.56094 0.16667 C 0.55808 0.16875 0.55599 0.17315 0.55313 0.175 C 0.54961 0.17686 0.54571 0.17662 0.54219 0.17778 C 0.53893 0.17848 0.53594 0.17963 0.53281 0.18056 C 0.51094 0.17871 0.48893 0.17848 0.46719 0.175 C 0.45104 0.17223 0.42513 0.14954 0.41406 0.13889 C 0.40834 0.13334 0.40274 0.12686 0.39688 0.12223 C 0.35013 0.08449 0.4099 0.14028 0.3625 0.09445 C 0.3599 0.08889 0.35755 0.08287 0.35469 0.07778 C 0.34011 0.05186 0.35625 0.08797 0.34375 0.05834 C 0.3418 0.04491 0.33906 0.03033 0.34375 0.01667 C 0.3461 0.00949 0.35183 0.00857 0.35625 0.00556 C 0.36003 0.00255 0.37058 0.0007 0.37344 -4.07407E-6 L 0.49844 0.00834 C 0.50625 0.0088 0.51133 0.01181 0.51719 0.02223 C 0.52084 0.02871 0.52656 0.04445 0.52656 0.04468 C 0.525 0.07686 0.53308 0.11019 0.51563 0.125 C 0.50964 0.12987 0.50339 0.13473 0.49688 0.13612 L 0.46563 0.14167 C 0.43334 0.13797 0.40091 0.13612 0.36875 0.13056 C 0.36419 0.12963 0.36029 0.12524 0.35625 0.12223 C 0.34597 0.11412 0.3362 0.10394 0.32656 0.09445 C 0.32344 0.08797 0.31927 0.08241 0.31719 0.075 C 0.3155 0.06899 0.31628 0.06181 0.31563 0.05556 C 0.31524 0.05255 0.31459 0.05 0.31406 0.04723 C 0.31459 0.03936 0.31393 0.01899 0.32031 0.01389 C 0.32513 0.00973 0.3306 0.00973 0.33594 0.00834 C 0.3405 0.00695 0.34531 0.00649 0.35 0.00556 L 0.3625 0.00278 C 0.38281 0.00556 0.40313 0.00625 0.42344 0.01112 C 0.42917 0.01227 0.43906 0.02454 0.44375 0.03056 C 0.45039 0.03912 0.45313 0.04306 0.45781 0.05556 C 0.46107 0.06436 0.46524 0.07292 0.46719 0.08334 C 0.4711 0.10463 0.46901 0.09445 0.47344 0.11389 C 0.47188 0.12593 0.47279 0.13982 0.46875 0.15 C 0.46654 0.15533 0.46146 0.15278 0.45781 0.15278 C 0.43633 0.15186 0.41511 0.14908 0.39375 0.14723 C 0.38906 0.14445 0.38438 0.14074 0.37969 0.13889 C 0.37552 0.13704 0.3711 0.13843 0.36719 0.13612 C 0.36354 0.1338 0.36107 0.12778 0.35781 0.125 C 0.35482 0.12223 0.35156 0.1213 0.34844 0.11945 C 0.34688 0.11667 0.34492 0.11436 0.34375 0.11112 C 0.34284 0.10857 0.34076 0.09306 0.34063 0.09167 C 0.34167 0.08612 0.34193 0.07987 0.34375 0.075 C 0.35117 0.05394 0.36836 0.04815 0.37969 0.04167 C 0.38125 0.04074 0.38281 0.03982 0.38438 0.03889 C 0.38802 0.03612 0.39128 0.03149 0.39531 0.03056 C 0.40821 0.02686 0.42136 0.02848 0.43438 0.025 L 0.45469 0.01945 C 0.48177 0.02037 0.50886 0.01945 0.53594 0.02223 C 0.53815 0.02223 0.53998 0.02593 0.54219 0.02778 C 0.54466 0.02963 0.5474 0.03125 0.55 0.03334 C 0.55209 0.03496 0.55404 0.0375 0.55625 0.03889 C 0.56172 0.04213 0.57591 0.04375 0.57969 0.04445 C 0.58308 0.04584 0.58946 0.04792 0.59219 0.05278 C 0.59479 0.05741 0.59636 0.06389 0.59844 0.06945 C 0.59948 0.07223 0.6 0.07593 0.60156 0.07778 C 0.60313 0.07963 0.60794 0.08241 0.60625 0.08334 C 0.60065 0.08565 0.59479 0.08334 0.58906 0.08334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09" y="597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1.48148E-6 L 2.29167E-6 1.48148E-6 C -0.00195 0.003 -0.01094 0.01805 -0.01562 0.02222 C -0.0181 0.0243 -0.02096 0.02523 -0.02344 0.02777 C -0.04023 0.04398 -0.02656 0.03495 -0.0375 0.04166 C -0.05729 0.03148 -0.0401 0.04305 -0.05781 0.02222 C -0.06497 0.01365 -0.06979 0.0125 -0.07812 0.00833 C -0.08073 0.00555 -0.08307 0.00185 -0.08594 1.48148E-6 C -0.0875 -0.00116 -0.10221 -0.00533 -0.10312 -0.00556 C -0.10521 -0.00741 -0.10703 -0.01019 -0.10937 -0.01112 C -0.11458 -0.01389 -0.12773 -0.0176 -0.13437 -0.01945 C -0.1539 -0.01806 -0.18971 -0.02292 -0.21406 -0.00834 C -0.21627 -0.00718 -0.21836 -0.00533 -0.22031 -0.00278 C -0.222 -0.0007 -0.22344 0.00277 -0.225 0.00555 C -0.22396 0.01666 -0.22487 0.02893 -0.22187 0.03888 C -0.21823 0.05023 -0.20182 0.05254 -0.19687 0.05555 C -0.18607 0.06134 -0.18372 0.06875 -0.17187 0.07222 C -0.15664 0.07638 -0.12265 0.07893 -0.10625 0.08055 L 0.01406 0.075 C 0.02175 0.0743 0.03685 0.06203 0.04063 0.05833 C 0.04427 0.05463 0.04779 0.05023 0.05156 0.04722 C 0.05352 0.0456 0.05573 0.04537 0.05781 0.04444 C 0.07175 0.02592 0.05677 0.04351 0.07031 0.03333 C 0.07214 0.03194 0.07344 0.02916 0.075 0.02777 C 0.07865 0.02453 0.08242 0.02222 0.08594 0.01944 C 0.08815 0.01759 0.09011 0.01574 0.09219 0.01388 C 0.10677 0.01481 0.12149 0.01342 0.13594 0.01666 C 0.14662 0.01898 0.15677 0.02638 0.16719 0.03055 C 0.17396 0.03287 0.18073 0.03425 0.1875 0.03611 C 0.19219 0.03888 0.19701 0.0412 0.20156 0.04444 C 0.21107 0.05046 0.22005 0.05879 0.22969 0.06388 C 0.23334 0.06574 0.23711 0.06713 0.24063 0.06944 C 0.25977 0.08148 0.24323 0.07546 0.2625 0.08055 C 0.26511 0.08333 0.26758 0.08657 0.27031 0.08888 C 0.27448 0.09213 0.27956 0.09189 0.28281 0.09722 C 0.28529 0.10092 0.28594 0.11388 0.28594 0.11388 C 0.28542 0.11805 0.28347 0.14328 0.27969 0.15 C 0.27865 0.15185 0.27656 0.15185 0.275 0.15277 C 0.2724 0.15648 0.27018 0.16111 0.26719 0.16388 C 0.26485 0.16597 0.26172 0.16412 0.25938 0.16666 C 0.25729 0.16898 0.25703 0.17569 0.25469 0.17777 C 0.25143 0.18055 0.2474 0.17916 0.24375 0.18055 C 0.21485 0.19143 0.25781 0.18101 0.21094 0.19444 C 0.20534 0.19583 0.19948 0.19629 0.19375 0.19722 L 0.14531 0.19444 C 0.12565 0.19259 0.13425 0.19189 0.11563 0.18611 C 0.10677 0.1831 0.09636 0.1824 0.0875 0.18055 C 0.06328 0.17476 0.05964 0.17314 0.03906 0.16666 C 0.02917 0.15833 0.02005 0.14629 0.00938 0.14166 C -0.02539 0.12615 0.01784 0.14652 -0.01406 0.12777 C -0.02174 0.12314 -0.02799 0.12175 -0.03594 0.11944 C -0.04596 0.1074 -0.03502 0.11851 -0.05469 0.11111 C -0.0737 0.1037 -0.05091 0.10763 -0.07031 0.09722 C -0.07422 0.0949 -0.07864 0.09513 -0.08281 0.09444 L -0.11094 0.08888 C -0.11666 0.08773 -0.12239 0.08726 -0.12812 0.08611 C -0.16927 0.07638 -0.12226 0.08472 -0.17031 0.07222 C -0.17643 0.07037 -0.18281 0.07037 -0.18906 0.06944 C -0.19479 0.06759 -0.20039 0.06458 -0.20625 0.06388 C -0.2332 0.05995 -0.26041 0.05833 -0.2875 0.05555 L -0.3125 0.05277 L -0.39375 0.05555 C -0.39844 0.05578 -0.40325 0.05578 -0.40781 0.05833 C -0.41263 0.06088 -0.41471 0.06828 -0.41719 0.075 C -0.41666 0.0824 -0.41784 0.09074 -0.41562 0.09722 C -0.41367 0.10231 -0.40911 0.10208 -0.40625 0.10555 C -0.40442 0.10763 -0.40351 0.1118 -0.40156 0.11388 C -0.39557 0.11967 -0.38763 0.12037 -0.38125 0.12222 C -0.37916 0.12407 -0.37721 0.12662 -0.375 0.12777 C -0.37083 0.12939 -0.36666 0.12963 -0.3625 0.13055 C -0.35052 0.1324 -0.33841 0.13287 -0.32656 0.13611 C -0.25586 0.15393 -0.35065 0.13078 -0.28437 0.14444 C -0.27747 0.14583 -0.27083 0.14884 -0.26406 0.15 C -0.24323 0.15347 -0.22239 0.15555 -0.20156 0.15833 C -0.14687 0.15648 -0.09205 0.15694 -0.0375 0.15277 C -0.03151 0.15231 -0.02617 0.14583 -0.02031 0.14444 C -0.00833 0.1412 0.00365 0.1405 0.01563 0.13888 L 0.03438 0.13611 C 0.05248 0.128 0.05352 0.12662 0.07188 0.12222 C 0.07709 0.12083 0.08242 0.12083 0.0875 0.11944 C 0.14492 0.1037 0.07683 0.11736 0.14375 0.10555 C 0.1638 0.09537 0.14701 0.10231 0.17656 0.09722 C 0.17982 0.09652 0.18295 0.09537 0.18594 0.09444 C 0.18867 0.09351 0.19115 0.09213 0.19375 0.09166 C 0.20104 0.09027 0.20834 0.08981 0.21563 0.08888 C 0.22917 0.08981 0.24284 0.08912 0.25625 0.09166 C 0.25821 0.09189 0.25938 0.0956 0.26094 0.09722 C 0.26563 0.10115 0.27045 0.10416 0.275 0.10833 C 0.2767 0.10972 0.27813 0.11226 0.27969 0.11388 C 0.28334 0.11689 0.28711 0.11921 0.29063 0.12222 C 0.29688 0.12708 0.29636 0.12708 0.30156 0.13333 C 0.3 0.14074 0.29974 0.1493 0.29688 0.15555 C 0.29427 0.16111 0.28972 0.16296 0.28594 0.16666 C 0.2819 0.17037 0.27774 0.1743 0.27344 0.17777 C 0.2681 0.18217 0.25599 0.18935 0.25156 0.19166 C 0.2138 0.21018 0.26159 0.18287 0.22344 0.20555 L 0.10156 0.2 C 0.09427 0.1993 0.08685 0.19745 0.07969 0.19444 C 0.0763 0.19282 0.06589 0.18125 0.0625 0.17777 C 0.0487 0.14467 0.07123 0.19583 0.04688 0.15277 C 0.0418 0.14351 0.04297 0.13981 0.04063 0.13055 C 0.03906 0.12384 0.0336 0.10578 0.03125 0.10277 C 0.02917 0.1 0.02722 0.09699 0.025 0.09444 C 0.02357 0.09236 0.02214 0.08958 0.02031 0.08888 C 0.01576 0.0868 0.01094 0.08703 0.00625 0.08611 C -0.0164 0.0905 -0.01692 0.08009 -0.02656 0.1 C -0.02825 0.10347 -0.02969 0.1074 -0.03125 0.11111 C -0.03177 0.11388 -0.03255 0.11643 -0.03281 0.11944 C -0.03359 0.12754 -0.03294 0.13634 -0.03437 0.14444 C -0.03502 0.14884 -0.03698 0.15254 -0.03906 0.15555 C -0.04023 0.1574 -0.04205 0.15763 -0.04375 0.15833 C -0.04674 0.15949 -0.05 0.16018 -0.05312 0.16111 C -0.06406 0.15925 -0.07539 0.16111 -0.08594 0.15555 C -0.09466 0.15069 -0.10208 0.14004 -0.10937 0.13055 C -0.11354 0.125 -0.11758 0.11921 -0.12187 0.11388 C -0.12487 0.10995 -0.12838 0.10694 -0.13125 0.10277 C -0.13515 0.09675 -0.1388 0.09027 -0.14219 0.08333 C -0.14505 0.07708 -0.14713 0.07013 -0.15 0.06388 C -0.18164 -0.00764 -0.15364 0.05555 -0.17344 0.01666 C -0.19049 -0.01737 -0.17096 0.01805 -0.18437 -0.00556 C -0.19271 -0.00371 -0.20117 -0.00394 -0.20937 1.48148E-6 C -0.21341 0.00185 -0.21653 0.0074 -0.22031 0.01111 C -0.22539 0.01574 -0.23047 0.02106 -0.23594 0.025 C -0.24088 0.02847 -0.24648 0.02963 -0.25156 0.03333 C -0.27461 0.04907 -0.25325 0.04189 -0.27656 0.04722 C -0.28125 0.05185 -0.28554 0.05763 -0.29062 0.06111 C -0.29401 0.06319 -0.29791 0.06273 -0.30156 0.06388 C -0.30729 0.0655 -0.31302 0.06759 -0.31875 0.06944 L -0.37187 0.06666 C -0.37552 0.0662 -0.37929 0.06574 -0.38281 0.06388 C -0.38607 0.06203 -0.38893 0.05787 -0.39219 0.05555 C -0.39362 0.05416 -0.39531 0.0537 -0.39687 0.05277 C -0.40482 0.04213 -0.41028 0.03541 -0.41719 0.01944 C -0.41875 0.01574 -0.42005 0.01157 -0.42187 0.00833 C -0.42422 0.00393 -0.42734 0.00138 -0.42969 -0.00278 C -0.43099 -0.00533 -0.43138 -0.0088 -0.43281 -0.01112 C -0.4375 -0.01968 -0.43828 -0.01922 -0.44375 -0.02223 C -0.45104 -0.0213 -0.45872 -0.02385 -0.46562 -0.01945 C -0.47357 -0.01459 -0.47955 0.00115 -0.48594 0.01111 C -0.48789 0.01412 -0.4901 0.01666 -0.49219 0.01944 C -0.49323 0.02314 -0.49401 0.02685 -0.49531 0.03055 C -0.49857 0.04004 -0.50039 0.04236 -0.50469 0.05 C -0.50521 0.05277 -0.50586 0.05532 -0.50625 0.05833 C -0.51133 0.10625 -0.50677 0.08055 -0.51094 0.10277 C -0.51224 0.13425 -0.5164 0.14351 -0.50312 0.16944 C -0.5013 0.17291 -0.49791 0.17129 -0.49531 0.17222 C -0.49166 0.17314 -0.48802 0.17384 -0.48437 0.175 C -0.48177 0.17569 -0.47903 0.17662 -0.47656 0.17777 C -0.47278 0.17939 -0.46927 0.18217 -0.46562 0.18333 C -0.45989 0.18495 -0.45416 0.18495 -0.44844 0.18611 C -0.44427 0.1868 -0.4401 0.18796 -0.43594 0.18888 L -0.3625 0.18333 C -0.36028 0.1831 -0.35833 0.18125 -0.35625 0.18055 C -0.35312 0.17939 -0.35 0.1787 -0.34687 0.17777 C -0.33502 0.15671 -0.34557 0.17152 -0.32187 0.15833 C -0.3181 0.15601 -0.31445 0.153 -0.31094 0.15 C -0.30924 0.14838 -0.30794 0.1456 -0.30625 0.14444 C -0.29909 0.13935 -0.29323 0.13819 -0.28594 0.13611 C -0.28437 0.13425 -0.28268 0.1324 -0.28125 0.13055 C -0.27903 0.12777 -0.27721 0.1243 -0.275 0.12222 C -0.27357 0.1206 -0.27174 0.12037 -0.27031 0.11944 C -0.2681 0.11759 -0.26614 0.11574 -0.26406 0.11388 C -0.2625 0.10925 -0.26133 0.10393 -0.25937 0.1 C -0.25807 0.09745 -0.25586 0.09699 -0.25469 0.09444 C -0.23073 0.04259 -0.25442 0.08564 -0.24062 0.06111 C -0.23698 0.04166 -0.24205 0.06319 -0.23437 0.04722 C -0.22982 0.03773 -0.22995 0.03171 -0.22656 0.02222 C -0.22513 0.01828 -0.22344 0.01481 -0.22187 0.01111 C -0.21771 -0.025 -0.2233 0.01967 -0.21719 -0.01667 C -0.2164 -0.0213 -0.2164 -0.02616 -0.21562 -0.03056 C -0.21484 -0.0345 -0.21341 -0.03797 -0.2125 -0.04167 C -0.21185 -0.04445 -0.21146 -0.04723 -0.21094 -0.05 C -0.20885 -0.07547 -0.2082 -0.0757 -0.2125 -0.05278 C -0.21497 -0.03936 -0.21315 -0.047 -0.21875 -0.03056 C -0.22213 0.01875 -0.22135 -0.00278 -0.21875 0.08333 C -0.21836 0.09305 -0.21536 0.10023 -0.2125 0.10833 C -0.21107 0.11203 -0.20963 0.11597 -0.20781 0.11944 C -0.20586 0.12268 -0.20364 0.125 -0.20156 0.12777 C -0.20104 0.13055 -0.20117 0.13402 -0.2 0.13611 C -0.19726 0.14004 -0.19375 0.14166 -0.19062 0.14444 C -0.18333 0.15023 -0.18346 0.14953 -0.17656 0.15277 C -0.1612 0.17314 -0.18086 0.14953 -0.16094 0.16388 C -0.15846 0.1655 -0.15703 0.17013 -0.15469 0.17222 C -0.14232 0.18217 -0.13828 0.18078 -0.125 0.18333 C -0.11771 0.18703 -0.11054 0.19259 -0.10312 0.19444 L -0.07812 0.2 C -0.07487 0.20069 -0.07187 0.20185 -0.06875 0.20277 C -0.06041 0.20463 -0.05208 0.20625 -0.04375 0.20833 C -0.0401 0.20902 -0.03646 0.21018 -0.03281 0.21111 C 0.00677 0.20925 0.04649 0.20879 0.08594 0.20555 C 0.09011 0.20509 0.09727 0.19652 0.1 0.19166 C 0.10143 0.18912 0.10196 0.18588 0.10313 0.18333 C 0.10456 0.18009 0.10625 0.17777 0.10781 0.175 C 0.10821 0.17245 0.11016 0.15324 0.11094 0.15 C 0.11172 0.14675 0.11328 0.14444 0.11406 0.14166 C 0.11771 0.1287 0.1168 0.12893 0.11875 0.11666 C 0.11927 0.11365 0.12005 0.11111 0.12031 0.10833 C 0.12214 0.09537 0.125 0.06944 0.125 0.06944 C 0.12448 0.0574 0.12474 0.04513 0.12344 0.03333 C 0.12318 0.02986 0.12058 0.02152 0.12031 0.025 C 0.11966 0.03495 0.12045 0.0456 0.12188 0.05555 C 0.12266 0.05995 0.125 0.06296 0.12656 0.06666 C 0.12709 0.06944 0.12722 0.07245 0.12813 0.075 C 0.13086 0.08194 0.13386 0.08402 0.1375 0.08888 C 0.14636 0.1 0.14245 0.09745 0.15469 0.10555 C 0.15677 0.10671 0.15899 0.10671 0.16094 0.10833 C 0.1642 0.11041 0.16706 0.11458 0.17031 0.11666 C 0.17344 0.11828 0.1767 0.11828 0.17969 0.11944 C 0.18242 0.12013 0.1849 0.12129 0.1875 0.12222 L 0.21875 0.13055 C 0.23594 0.12963 0.25326 0.12916 0.27031 0.12777 C 0.27357 0.12731 0.27683 0.12685 0.27969 0.125 C 0.28255 0.12314 0.2849 0.11898 0.2875 0.11666 C 0.28906 0.11527 0.29076 0.11527 0.29219 0.11388 C 0.29558 0.11041 0.29844 0.10625 0.30156 0.10277 C 0.31667 0.08541 0.31029 0.0956 0.31875 0.08055 C 0.31927 0.07777 0.31992 0.075 0.32031 0.07222 C 0.32201 0.06111 0.32513 0.03888 0.32513 0.03888 C 0.32396 0.025 0.32526 0.00972 0.32188 -0.00278 C 0.32058 -0.00811 0.31537 -0.00533 0.3125 -0.00834 C 0.29558 -0.02732 0.30495 -0.02153 0.28438 -0.025 C 0.27292 -0.02408 0.26146 -0.02385 0.25 -0.02223 C 0.24792 -0.022 0.24571 -0.02153 0.24375 -0.01945 C 0.22201 0.00208 0.25039 -0.0169 0.22656 -0.00278 C 0.22396 0.00092 0.22123 0.00393 0.21875 0.00833 C 0.21693 0.01157 0.21615 0.01643 0.21406 0.01944 C 0.20925 0.02592 0.20313 0.02916 0.19844 0.03611 C 0.19531 0.04074 0.19219 0.0449 0.18906 0.05 C 0.17982 0.06481 0.17656 0.07615 0.16406 0.08888 C 0.16042 0.09259 0.15664 0.0956 0.15313 0.1 C 0.14987 0.10393 0.14701 0.10949 0.14375 0.11388 C 0.13373 0.12731 0.13711 0.12175 0.12813 0.13055 C 0.12448 0.13402 0.12097 0.13796 0.11719 0.14166 C 0.11524 0.14351 0.11328 0.14606 0.11094 0.14722 C 0.10586 0.14976 0.10052 0.15023 0.09531 0.15277 C 0.09115 0.15486 0.08711 0.15833 0.08281 0.16111 C 0.07826 0.16388 0.07357 0.16689 0.06875 0.16944 C 0.06472 0.17152 0.06042 0.17245 0.05625 0.175 C 0.05261 0.17708 0.04922 0.18171 0.04531 0.18333 C 0.0392 0.18541 0.03281 0.18495 0.02656 0.18611 L -0.00312 0.19166 C -0.05091 0.21273 -0.02656 0.20532 -0.11875 0.19444 C -0.12565 0.19351 -0.13216 0.18842 -0.13906 0.18611 C -0.14466 0.18379 -0.15052 0.1824 -0.15625 0.18055 C -0.15781 0.17685 -0.15885 0.17245 -0.16094 0.16944 C -0.16263 0.16666 -0.1651 0.16574 -0.16719 0.16388 C -0.17083 0.16018 -0.17448 0.15648 -0.17812 0.15277 C -0.17995 0.14768 -0.18489 0.13472 -0.18594 0.13055 C -0.18685 0.12615 -0.18659 0.12106 -0.1875 0.11666 C -0.18815 0.11273 -0.18958 0.10925 -0.19062 0.10555 C -0.19948 0.07013 -0.18698 0.1155 -0.19844 0.075 C -0.20091 0.03842 -0.20377 0.02037 -0.2 -0.01667 C -0.19935 -0.022 -0.19726 -0.02662 -0.19531 -0.03056 C -0.1875 -0.04607 -0.18255 -0.04723 -0.17187 -0.05556 C -0.14635 -0.05371 -0.1207 -0.0551 -0.09531 -0.05 C -0.09192 -0.04954 -0.09023 -0.04237 -0.0875 -0.03889 C -0.08346 -0.03403 -0.07955 -0.02848 -0.075 -0.025 C -0.06901 -0.02084 -0.06237 -0.02014 -0.05625 -0.01667 C -0.03802 -0.00695 -0.01771 0.01157 -0.00156 0.025 C 0.00065 0.02662 0.003 0.02777 0.00469 0.03055 C 0.02943 0.06898 0.00495 0.03402 0.02969 0.06111 C 0.03516 0.06689 0.03985 0.07476 0.04531 0.08055 C 0.06146 0.09675 0.06667 0.09675 0.08281 0.10833 C 0.08503 0.10972 0.08698 0.1125 0.08906 0.11388 C 0.10938 0.12638 0.13008 0.14166 0.15156 0.14722 C 0.15729 0.14861 0.16302 0.14907 0.16875 0.15 C 0.18073 0.14907 0.19284 0.14953 0.20469 0.14722 C 0.20664 0.14675 0.20781 0.14305 0.20938 0.14166 C 0.21198 0.13935 0.21459 0.13796 0.21719 0.13611 C 0.21771 0.13333 0.21771 0.12986 0.21875 0.12777 C 0.21992 0.12546 0.2293 0.11134 0.23281 0.10833 C 0.23438 0.10694 0.23594 0.10648 0.2375 0.10555 C 0.24115 0.09907 0.24688 0.09467 0.24844 0.08611 C 0.25091 0.07338 0.24909 0.08009 0.25469 0.06666 C 0.25417 0.05925 0.25742 0.04513 0.25313 0.04444 C 0.23906 0.04143 0.19245 0.03495 0.16563 0.05277 C 0.16302 0.05439 0.16042 0.05601 0.15781 0.05833 C 0.1392 0.07476 0.1724 0.05 0.14531 0.06944 C 0.14323 0.07314 0.14167 0.078 0.13906 0.08055 C 0.13685 0.08263 0.13373 0.08148 0.13125 0.08333 C 0.12852 0.08518 0.12617 0.08888 0.12344 0.09166 C 0.10456 0.10995 0.08086 0.13402 0.05938 0.15 C 0.0474 0.15879 0.02956 0.17175 0.01563 0.17777 C 0.01003 0.18009 0.00417 0.18078 -0.00156 0.18333 C -0.00625 0.18541 -0.01067 0.19004 -0.01562 0.19166 C -0.02591 0.19467 -0.03646 0.19375 -0.04687 0.19722 L -0.06406 0.20277 C -0.09844 0.19907 -0.13281 0.19722 -0.16719 0.19166 C -0.17161 0.19074 -0.17539 0.18588 -0.17969 0.18333 C -0.19427 0.17407 -0.19192 0.17569 -0.20625 0.16944 C -0.2125 0.16203 -0.21862 0.15416 -0.225 0.14722 C -0.23008 0.1412 -0.2358 0.13726 -0.24062 0.13055 C -0.24323 0.12685 -0.2457 0.12291 -0.24844 0.11944 C -0.25195 0.11458 -0.25599 0.11064 -0.25937 0.10555 C -0.26705 0.09351 -0.27487 0.07824 -0.28125 0.06388 C -0.28567 0.05347 -0.2845 0.05254 -0.28906 0.03888 C -0.29088 0.0331 -0.29284 0.02731 -0.29531 0.02222 C -0.29765 0.01713 -0.30078 0.01342 -0.30312 0.00833 C -0.30768 -0.00232 -0.3112 -0.01436 -0.31562 -0.025 C -0.31692 -0.02825 -0.31888 -0.03033 -0.32031 -0.03334 C -0.32304 -0.03959 -0.32513 -0.047 -0.32812 -0.05278 C -0.33164 -0.06019 -0.34518 -0.08426 -0.35156 -0.09167 C -0.35442 -0.09514 -0.35755 -0.09792 -0.36094 -0.1 C -0.36341 -0.10162 -0.36614 -0.10186 -0.36875 -0.10278 C -0.37396 -0.10186 -0.37929 -0.10232 -0.38437 -0.1 C -0.38776 -0.09862 -0.39075 -0.09514 -0.39375 -0.09167 C -0.41471 -0.06783 -0.39857 -0.08403 -0.41406 -0.06112 C -0.44192 -0.01991 -0.41028 -0.0676 -0.43437 -0.04167 C -0.47982 0.00671 -0.44974 -0.01575 -0.47187 1.48148E-6 C -0.49049 0.03287 -0.46823 -0.00463 -0.48906 0.025 C -0.49127 0.02824 -0.49297 0.03263 -0.49531 0.03611 C -0.49817 0.04027 -0.50182 0.04282 -0.50469 0.04722 C -0.50911 0.05393 -0.5125 0.06296 -0.51719 0.06944 L -0.52969 0.08611 C -0.53125 0.09768 -0.53333 0.10625 -0.52969 0.11944 C -0.52812 0.12453 -0.52448 0.12685 -0.52187 0.13055 C -0.51888 0.14583 -0.522 0.13657 -0.50937 0.14722 C -0.49284 0.16088 -0.49166 0.16597 -0.47187 0.17222 C -0.46107 0.17546 -0.45 0.17592 -0.43906 0.17777 C -0.39791 0.17685 -0.35677 0.17731 -0.31562 0.175 C -0.30403 0.1743 -0.2806 0.15995 -0.27187 0.15555 C -0.22122 0.12963 -0.29752 0.1706 -0.22969 0.13055 C -0.22396 0.12708 -0.20039 0.11458 -0.19062 0.11111 C -0.17096 0.1037 -0.16419 0.10231 -0.14531 0.09722 C -0.13594 0.09074 -0.12682 0.08287 -0.11719 0.07777 C -0.11198 0.075 -0.10677 0.07175 -0.10156 0.06944 C -0.09687 0.06713 -0.09205 0.06643 -0.0875 0.06388 C -0.08255 0.06088 -0.07825 0.05578 -0.07344 0.05277 C -0.07083 0.05115 -0.0681 0.05115 -0.06562 0.05 C -0.05924 0.04652 -0.05273 0.04166 -0.04687 0.03611 C -0.04271 0.03194 -0.03737 0.02523 -0.03281 0.02222 C -0.03073 0.02083 -0.02864 0.02037 -0.02656 0.01944 C -0.02396 0.01666 -0.02148 0.01296 -0.01875 0.01111 C -0.01094 0.00578 -0.00781 0.0074 -0.00156 0.00277 C 0.01198 -0.00764 -0.00156 0.00092 0.00938 -0.00556 L 0.11406 -0.00278 C 0.12266 -0.00209 0.13086 0.00393 0.13906 0.00833 C 0.15274 0.01504 0.16615 0.02314 0.17969 0.03055 C 0.18646 0.03425 0.19323 0.03819 0.2 0.04166 L 0.21719 0.05 C 0.22084 0.0537 0.22435 0.0581 0.22813 0.06111 C 0.23972 0.06944 0.24466 0.06527 0.25313 0.08055 C 0.25742 0.08796 0.26406 0.10555 0.26406 0.10555 C 0.26354 0.125 0.26459 0.14467 0.2625 0.16388 C 0.26224 0.16666 0.25925 0.16504 0.25781 0.16666 C 0.2556 0.16875 0.25391 0.17268 0.25156 0.175 C 0.24388 0.18263 0.2392 0.18148 0.22969 0.18333 L 0.2125 0.18611 L 0.13281 0.18333 C 0.12552 0.18287 0.11823 0.1824 0.11094 0.18055 C 0.10521 0.17893 0.07136 0.16365 0.06719 0.16111 C 0.05599 0.1537 0.04545 0.14398 0.03438 0.13611 C 0.01185 0.11944 0.01654 0.12615 -0.00469 0.10555 C -0.00898 0.10115 -0.01367 0.09768 -0.01719 0.09166 L -0.02344 0.08055 C -0.02396 0.07685 -0.02435 0.07291 -0.025 0.06944 C -0.02591 0.06365 -0.02812 0.05277 -0.02812 0.05277 C -0.03034 0.02384 -0.02825 0.01226 -0.03906 -0.00834 C -0.04153 -0.01343 -0.04844 -0.01945 -0.04844 -0.01945 C -0.08021 -0.01227 -0.07552 -0.01575 -0.09687 -0.00556 C -0.10052 -0.00394 -0.10416 -0.00232 -0.10781 1.48148E-6 C -0.1151 0.00463 -0.12838 0.01643 -0.13437 0.02222 C -0.13802 0.02569 -0.14153 0.02986 -0.14531 0.03333 C -0.14987 0.03726 -0.15455 0.04097 -0.15937 0.04444 C -0.1707 0.05254 -0.17278 0.05115 -0.18281 0.06388 C -0.18815 0.0706 -0.1931 0.0787 -0.19844 0.08611 C -0.20039 0.08888 -0.20325 0.0905 -0.20469 0.09444 C -0.20976 0.1081 -0.20638 0.10023 -0.21562 0.11666 C -0.21836 0.13125 -0.21536 0.11944 -0.22187 0.13333 C -0.22942 0.14953 -0.21927 0.13402 -0.23125 0.15 C -0.24844 0.14814 -0.26575 0.14838 -0.28281 0.14444 C -0.28528 0.14375 -0.28672 0.13842 -0.28906 0.13611 C -0.2931 0.13171 -0.29739 0.12893 -0.30156 0.125 C -0.30495 0.12152 -0.31185 0.1118 -0.31406 0.10833 C -0.3233 0.09351 -0.32096 0.09444 -0.32812 0.06944 C -0.32916 0.06574 -0.33047 0.06203 -0.33125 0.05833 L -0.33594 0.03333 C -0.33802 0.03425 -0.34036 0.03379 -0.34219 0.03611 C -0.34635 0.04143 -0.34883 0.05046 -0.35312 0.05555 L -0.35781 0.06111 C -0.36054 0.07592 -0.35755 0.06412 -0.36562 0.08055 C -0.36732 0.08402 -0.3681 0.08888 -0.37031 0.09166 C -0.37304 0.0949 -0.37643 0.0956 -0.37969 0.09722 C -0.38476 0.0993 -0.38997 0.10138 -0.39531 0.10277 C -0.42239 0.10879 -0.41211 0.10463 -0.42656 0.11111 C -0.43489 0.11018 -0.44323 0.10972 -0.45156 0.10833 C -0.45377 0.10787 -0.46002 0.10416 -0.4625 0.10277 C -0.4651 0.10092 -0.46771 0.09907 -0.47031 0.09722 C -0.47239 0.09537 -0.47435 0.09305 -0.47656 0.09166 C -0.47955 0.08935 -0.48594 0.08611 -0.48594 0.08611 C -0.48802 0.08055 -0.49245 0.07592 -0.49219 0.06944 C -0.49219 0.06875 -0.49388 0.0324 -0.4875 0.025 C -0.48567 0.02268 -0.48333 0.02314 -0.48125 0.02222 C -0.47916 0.01944 -0.47734 0.01574 -0.475 0.01388 C -0.46666 0.00717 -0.4582 0.01388 -0.45 0.01666 C -0.44609 0.02106 -0.44349 0.02453 -0.43906 0.02777 C -0.43502 0.03032 -0.4319 0.02986 -0.42812 0.03333 C -0.42643 0.03472 -0.42513 0.03726 -0.42344 0.03888 C -0.42187 0.04004 -0.42018 0.04027 -0.41875 0.04166 C -0.41705 0.04305 -0.41575 0.0456 -0.41406 0.04722 C -0.4125 0.04838 -0.41094 0.04884 -0.40937 0.05 C -0.39192 0.06157 -0.41185 0.0493 -0.39219 0.06111 L -0.3875 0.06388 C -0.38594 0.06481 -0.38437 0.06666 -0.38281 0.06666 L -0.37969 0.06666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-2.5E-6 0.00023 C 0.00261 -0.00648 0.00482 -0.01343 0.00782 -0.01945 C 0.00899 -0.02199 0.01094 -0.02292 0.0125 -0.025 C 0.0142 -0.02755 0.0155 -0.03079 0.01719 -0.03334 C 0.01914 -0.03635 0.02149 -0.03843 0.02344 -0.04167 C 0.02526 -0.04491 0.02591 -0.05023 0.02813 -0.05278 C 0.03086 -0.05602 0.0375 -0.05834 0.0375 -0.0581 C 0.05235 -0.08473 0.02565 -0.03912 0.05469 -0.07778 C 0.06302 -0.08912 0.05834 -0.08519 0.06875 -0.08889 C 0.07188 -0.0926 0.07448 -0.09838 0.07813 -0.1 C 0.08021 -0.10093 0.08229 -0.10185 0.08438 -0.10278 C 0.08594 -0.10371 0.08737 -0.10486 0.08907 -0.10556 C 0.09414 -0.10787 0.09948 -0.10926 0.10469 -0.11111 C 0.10729 -0.11204 0.10977 -0.11366 0.1125 -0.11389 L 0.1625 -0.11945 C 0.18021 -0.11806 0.18802 -0.1213 0.20157 -0.11389 C 0.20469 -0.11227 0.20782 -0.11019 0.21094 -0.10834 L 0.22032 -0.10278 C 0.2224 -0.1 0.22422 -0.09676 0.22657 -0.09445 C 0.22787 -0.09306 0.22995 -0.09352 0.23125 -0.09167 C 0.23321 -0.08889 0.23438 -0.08426 0.23594 -0.08056 L 0.23907 -0.06389 L 0.24063 -0.05556 C 0.23959 -0.04537 0.23907 -0.03496 0.2375 -0.025 C 0.23646 -0.01898 0.23268 -0.01343 0.22969 -0.01111 C 0.22761 -0.00973 0.22539 -0.00949 0.22344 -0.00834 C 0.22175 -0.00764 0.22032 -0.00648 0.21875 -0.00556 C 0.20104 -0.00648 0.18321 -0.00672 0.16563 -0.00834 C 0.16289 -0.00857 0.16029 -0.00949 0.15782 -0.01111 C 0.15339 -0.01412 0.14948 -0.01922 0.14532 -0.02223 C 0.14245 -0.02408 0.13998 -0.0257 0.1375 -0.02778 C 0.13581 -0.0294 0.13425 -0.03148 0.13282 -0.03334 C 0.1306 -0.03611 0.12878 -0.03959 0.12657 -0.04167 C 0.12461 -0.04352 0.1224 -0.04352 0.12032 -0.04445 C 0.11328 -0.06088 0.11706 -0.05185 0.10938 -0.07223 C 0.10834 -0.075 0.10677 -0.07755 0.10625 -0.08056 C 0.10573 -0.08334 0.10508 -0.08611 0.10469 -0.08889 C 0.10404 -0.0926 0.10391 -0.09653 0.10313 -0.1 C 0.10235 -0.10324 0.10065 -0.10533 0.1 -0.10834 C 0.09857 -0.11366 0.09792 -0.11945 0.09688 -0.125 C 0.0974 -0.13056 0.09779 -0.13635 0.09844 -0.14167 C 0.09935 -0.15047 0.1 -0.15324 0.10157 -0.16111 C 0.09076 -0.17547 0.09297 -0.17616 0.08438 -0.18056 C 0.08229 -0.18172 0.08021 -0.18241 0.07813 -0.18334 C 0.075 -0.18797 0.07214 -0.19375 0.06875 -0.19723 C 0.06172 -0.2044 0.05078 -0.2044 0.04375 -0.20556 C 0.03334 -0.20463 0.02279 -0.2044 0.0125 -0.20278 C 0.01029 -0.20255 0.00782 -0.20255 0.00625 -0.2 C 0.00339 -0.1956 0.00209 -0.18889 -2.5E-6 -0.18334 L -0.00312 -0.175 C -0.00208 -0.15926 -0.00208 -0.14329 -2.5E-6 -0.12778 C 0.00052 -0.12361 0.00938 -0.10764 0.01094 -0.10556 C 0.01849 -0.09514 0.01719 -0.09885 0.025 -0.09445 C 0.05651 -0.07732 0.02617 -0.0919 0.04688 -0.08334 C 0.05104 -0.08172 0.05508 -0.07801 0.05938 -0.07778 L 0.58125 -0.07223 L 0.74844 -0.075 C 0.753 -0.07547 0.76094 -0.08611 0.76094 -0.08588 C 0.76198 -0.08889 0.76276 -0.0919 0.76407 -0.09445 C 0.77045 -0.10834 0.76901 -0.09838 0.77487 -0.11945 C 0.77604 -0.12315 0.77709 -0.12685 0.778 -0.13056 C 0.77852 -0.13334 0.77891 -0.13635 0.77969 -0.13889 C 0.78255 -0.14931 0.78386 -0.14699 0.78724 -0.15834 C 0.7888 -0.16273 0.78907 -0.16806 0.7905 -0.17223 C 0.79154 -0.1757 0.79401 -0.17755 0.79532 -0.18056 C 0.79766 -0.18658 0.79857 -0.19329 0.79974 -0.2 C 0.79831 -0.20463 0.79779 -0.21111 0.79532 -0.21389 C 0.79206 -0.21736 0.78789 -0.21574 0.78412 -0.21667 C 0.78164 -0.2176 0.77917 -0.21852 0.77657 -0.21945 C 0.75404 -0.21667 0.73151 -0.2169 0.70925 -0.21111 C 0.7056 -0.21019 0.69987 -0.2 0.69987 -0.19977 C 0.69649 -0.19098 0.68555 -0.16227 0.68438 -0.15556 C 0.68008 -0.13357 0.68347 -0.15 0.67188 -0.10834 C 0.66615 -0.08843 0.66992 -0.1007 0.65938 -0.07223 C 0.65821 -0.06945 0.65755 -0.06621 0.65625 -0.06389 C 0.65469 -0.06111 0.653 -0.05857 0.6513 -0.05556 C 0.64974 -0.05209 0.64883 -0.04746 0.64688 -0.04445 C 0.6444 -0.04098 0.64141 -0.03912 0.6388 -0.03611 C 0.63685 -0.03357 0.63503 -0.0301 0.63268 -0.02778 C 0.63034 -0.02547 0.62748 -0.02431 0.625 -0.02223 C 0.62175 -0.01968 0.61888 -0.01621 0.61563 -0.01389 C 0.61198 -0.01158 0.60821 -0.01065 0.60456 -0.00834 C 0.60078 -0.00602 0.59753 -0.00185 0.59362 2.96296E-6 C 0.58685 0.00324 0.55469 0.00555 0.55469 0.00578 C 0.55157 0.00648 0.54831 0.00694 0.54532 0.00833 C 0.54206 0.00972 0.53907 0.01273 0.53594 0.01389 C 0.53177 0.01551 0.52748 0.01551 0.52344 0.01666 C 0.52018 0.01736 0.51719 0.01852 0.51407 0.01944 C 0.48959 0.01852 0.46485 0.01898 0.4405 0.01666 C 0.43464 0.0162 0.42917 0.0125 0.42344 0.01111 C 0.41719 0.00972 0.41094 0.00926 0.40443 0.00833 C 0.39727 0.0037 0.38985 2.96296E-6 0.38268 -0.00556 C 0.36172 -0.02199 0.36979 -0.02454 0.34675 -0.03334 C 0.34115 -0.03565 0.33529 -0.03519 0.32969 -0.03611 C 0.32526 -0.03889 0.32123 -0.0419 0.31706 -0.04445 C 0.31185 -0.04746 0.30664 -0.04954 0.3013 -0.05278 C 0.29818 -0.0551 0.29532 -0.05857 0.29219 -0.06111 C 0.28946 -0.0632 0.28685 -0.06482 0.28438 -0.06667 C 0.28282 -0.06945 0.28138 -0.07269 0.27943 -0.075 C 0.27722 -0.07824 0.27435 -0.08056 0.27188 -0.08334 C 0.27005 -0.08519 0.26875 -0.08704 0.26719 -0.08889 C 0.26602 -0.09167 0.2655 -0.09514 0.26407 -0.09723 C 0.26224 -0.1 0.25977 -0.10093 0.25782 -0.10278 C 0.25508 -0.10556 0.25261 -0.10834 0.25 -0.11111 C 0.24896 -0.11389 0.24831 -0.11736 0.24688 -0.11945 C 0.24558 -0.1213 0.24362 -0.12084 0.24219 -0.12223 C 0.23516 -0.12917 0.22969 -0.14213 0.22188 -0.14445 L 0.20313 -0.15 C 0.2 -0.15278 0.19688 -0.15625 0.19362 -0.15834 C 0.1888 -0.16158 0.17253 -0.16366 0.17032 -0.16389 L 0.15625 -0.16945 C 0.15404 -0.17037 0.15196 -0.17223 0.14987 -0.17223 C 0.13737 -0.17223 0.125 -0.17037 0.1125 -0.16945 C 0.0974 -0.16412 0.11159 -0.17153 0.09688 -0.15556 C 0.09453 -0.15324 0.0875 -0.14931 0.08438 -0.14723 C 0.08282 -0.14445 0.08138 -0.14144 0.07969 -0.13889 C 0.07813 -0.13681 0.0763 -0.13588 0.075 -0.13334 C 0.07253 -0.12917 0.07084 -0.12408 0.06875 -0.11945 C 0.06485 -0.09954 0.06953 -0.12454 0.06563 -0.1 C 0.06511 -0.09723 0.06446 -0.09445 0.06407 -0.09167 C 0.06446 -0.08704 0.06407 -0.08172 0.06563 -0.07778 C 0.06654 -0.07547 0.06875 -0.07639 0.07032 -0.075 C 0.07357 -0.07176 0.07604 -0.06621 0.07969 -0.06389 C 0.09271 -0.05579 0.10521 -0.0551 0.11875 -0.05278 C 0.1306 -0.0456 0.13841 -0.04028 0.15157 -0.03611 C 0.15651 -0.03449 0.16198 -0.03426 0.16719 -0.03334 L 0.18112 -0.03056 L 0.24532 -0.03611 C 0.24688 -0.03635 0.24844 -0.03773 0.25 -0.03889 C 0.25417 -0.04236 0.25821 -0.04653 0.2625 -0.05 C 0.28503 -0.06852 0.25417 -0.03959 0.27813 -0.06667 C 0.28815 -0.07824 0.28607 -0.0713 0.29505 -0.08334 C 0.29688 -0.08565 0.29818 -0.08912 0.3 -0.09167 C 0.30404 -0.09769 0.30456 -0.09723 0.30925 -0.1 C 0.31901 -0.12917 0.30899 -0.10139 0.31875 -0.12223 C 0.32331 -0.13218 0.32422 -0.14514 0.33268 -0.15 L 0.3375 -0.15278 C 0.34271 -0.16065 0.34831 -0.16922 0.35456 -0.175 C 0.35808 -0.17848 0.36211 -0.1801 0.3655 -0.18334 C 0.36888 -0.18658 0.37162 -0.19167 0.37487 -0.19445 C 0.38099 -0.2 0.38737 -0.20394 0.39362 -0.20834 C 0.3961 -0.21042 0.39857 -0.21297 0.40157 -0.21389 C 0.40417 -0.21482 0.40664 -0.21598 0.40938 -0.21667 C 0.41289 -0.21783 0.41667 -0.21852 0.42005 -0.21945 C 0.42344 -0.22037 0.4263 -0.2213 0.42969 -0.22223 C 0.45716 -0.22037 0.4849 -0.2213 0.5125 -0.21667 C 0.51849 -0.21574 0.52383 -0.20903 0.52969 -0.20556 C 0.53373 -0.20348 0.53802 -0.20232 0.54219 -0.2 C 0.54532 -0.19861 0.54831 -0.1963 0.55157 -0.19445 C 0.55586 -0.18797 0.56459 -0.17408 0.57018 -0.16945 C 0.57266 -0.1676 0.57552 -0.1676 0.578 -0.16667 C 0.58151 -0.16065 0.58373 -0.15787 0.58581 -0.15 C 0.58646 -0.14746 0.58698 -0.14468 0.5875 -0.14167 C 0.58893 -0.13264 0.58946 -0.12639 0.59063 -0.11667 C 0.59011 -0.08982 0.58985 -0.06297 0.58893 -0.03611 C 0.5888 -0.03148 0.58815 -0.02685 0.5875 -0.02223 C 0.58542 -0.01042 0.58334 -0.00486 0.57956 0.00555 C 0.5763 0.01481 0.57396 0.02014 0.56875 0.02777 C 0.5668 0.03032 0.56446 0.03102 0.56237 0.03333 C 0.55768 0.03865 0.55365 0.04652 0.54831 0.05 C 0.53907 0.05625 0.53438 0.05995 0.525 0.06389 C 0.52188 0.06504 0.51875 0.06574 0.51563 0.06666 C 0.50521 0.06921 0.49805 0.07037 0.4875 0.07222 C 0.48334 0.07407 0.47917 0.07754 0.47487 0.07777 C 0.46446 0.07847 0.45404 0.07662 0.44362 0.075 C 0.44154 0.07477 0.43959 0.07291 0.43737 0.07222 C 0.43021 0.06921 0.42292 0.06643 0.41563 0.06389 C 0.40938 0.0618 0.403 0.06088 0.39675 0.05833 C 0.38946 0.05532 0.38229 0.05046 0.37487 0.04722 C 0.3655 0.04305 0.35612 0.04027 0.34675 0.03611 C 0.2569 -0.00486 0.34362 0.03125 0.28724 0.00833 C 0.28229 0.0037 0.27696 -0.00139 0.27188 -0.00556 C 0.26667 -0.00973 0.2612 -0.0125 0.25625 -0.01667 C 0.21862 -0.04838 0.25274 -0.02361 0.23125 -0.03889 C 0.22761 -0.04445 0.22435 -0.05116 0.22032 -0.05556 C 0.21641 -0.05973 0.21185 -0.06088 0.20782 -0.06389 C 0.19193 -0.07593 0.20456 -0.06945 0.19206 -0.075 C 0.18985 -0.07871 0.18776 -0.08218 0.18581 -0.08611 C 0.18412 -0.08959 0.18321 -0.09445 0.18112 -0.09723 C 0.17995 -0.09908 0.178 -0.09908 0.17643 -0.1 C 0.17448 -0.10556 0.1724 -0.11135 0.17032 -0.11667 C 0.16732 -0.12408 0.16459 -0.13056 0.16081 -0.13611 C 0.15938 -0.13843 0.15782 -0.13982 0.15625 -0.14167 C 0.15573 -0.14445 0.1556 -0.14769 0.15469 -0.15 C 0.14974 -0.1632 0.14518 -0.16019 0.13594 -0.16389 C 0.13321 -0.16366 0.10326 -0.16991 0.09375 -0.15278 C 0.0918 -0.14954 0.0905 -0.1456 0.08907 -0.14167 C 0.08789 -0.13912 0.08698 -0.13611 0.08594 -0.13334 C 0.08347 -0.11598 0.08229 -0.11297 0.08594 -0.08889 C 0.08646 -0.08519 0.09336 -0.07709 0.09532 -0.075 C 0.09727 -0.07292 0.09935 -0.07107 0.10157 -0.06945 C 0.10703 -0.06574 0.11732 -0.06459 0.12188 -0.06389 C 0.12904 -0.06273 0.13646 -0.06204 0.14375 -0.06111 C 0.17995 -0.04514 0.13451 -0.06435 0.16719 -0.05278 C 0.17136 -0.05139 0.17539 -0.04908 0.17943 -0.04723 C 0.20339 -0.04861 0.22253 -0.04306 0.24375 -0.05556 C 0.24584 -0.05695 0.24779 -0.05949 0.25 -0.06111 C 0.25352 -0.06412 0.25716 -0.06713 0.26094 -0.06945 C 0.26446 -0.07176 0.26823 -0.07269 0.27188 -0.075 C 0.27383 -0.07639 0.27591 -0.07917 0.27813 -0.08056 C 0.28164 -0.08287 0.28542 -0.08403 0.28907 -0.08611 C 0.29271 -0.08866 0.29636 -0.09144 0.3 -0.09445 C 0.30521 -0.09885 0.3099 -0.10579 0.31563 -0.10834 C 0.3306 -0.11505 0.3237 -0.1125 0.33594 -0.11667 C 0.3375 -0.11852 0.33893 -0.12084 0.34063 -0.12223 C 0.34779 -0.12871 0.34336 -0.1206 0.35143 -0.13056 C 0.35482 -0.13473 0.35742 -0.14074 0.36081 -0.14445 C 0.36328 -0.14723 0.36615 -0.14769 0.36862 -0.15 C 0.37305 -0.15417 0.38112 -0.16389 0.38112 -0.16366 C 0.38203 -0.16667 0.38268 -0.17037 0.38425 -0.17223 C 0.38659 -0.17523 0.38946 -0.17616 0.39206 -0.17778 C 0.39675 -0.18079 0.40196 -0.18172 0.40599 -0.18611 C 0.42005 -0.20116 0.40886 -0.19121 0.43099 -0.2 C 0.43464 -0.20162 0.43841 -0.20394 0.44206 -0.20556 C 0.44414 -0.20672 0.4461 -0.20787 0.44818 -0.20834 C 0.45456 -0.20973 0.46081 -0.21019 0.46706 -0.21111 C 0.48255 -0.21667 0.48828 -0.21922 0.50938 -0.21945 L 0.67344 -0.21667 C 0.67865 -0.21574 0.68373 -0.21459 0.68907 -0.21389 L 0.73737 -0.20834 C 0.74479 -0.20741 0.7474 -0.20463 0.75456 -0.20278 C 0.75912 -0.20162 0.76407 -0.20093 0.76849 -0.2 C 0.77227 -0.19723 0.77578 -0.19375 0.77969 -0.19167 C 0.78268 -0.19005 0.78594 -0.19005 0.78907 -0.18889 C 0.79154 -0.1882 0.79414 -0.18704 0.79662 -0.18611 C 0.82018 -0.16551 0.79141 -0.18889 0.81706 -0.175 C 0.82071 -0.17315 0.82591 -0.16158 0.82787 -0.15834 C 0.83216 -0.15209 0.83581 -0.14977 0.83893 -0.14167 C 0.84024 -0.13843 0.84089 -0.13426 0.84206 -0.13056 C 0.84349 -0.12593 0.84532 -0.12153 0.84662 -0.11667 C 0.84753 -0.11412 0.84766 -0.11111 0.84831 -0.10834 C 0.84909 -0.10533 0.85065 -0.10301 0.85143 -0.1 C 0.85326 -0.09375 0.85378 -0.08426 0.85456 -0.07778 C 0.85508 -0.075 0.8556 -0.07223 0.85599 -0.06945 C 0.8556 -0.05926 0.85612 -0.04861 0.85456 -0.03889 C 0.85391 -0.03565 0.85143 -0.03542 0.85 -0.03334 C 0.83268 -0.0081 0.8586 -0.04167 0.83893 -0.01945 C 0.83516 -0.01528 0.83203 -0.00949 0.82787 -0.00556 C 0.82604 -0.00371 0.82396 -0.00348 0.82188 -0.00278 C 0.81823 -0.00162 0.81446 -0.00093 0.81094 2.96296E-6 C 0.80768 0.00092 0.80469 0.00185 0.80143 0.00277 C 0.79727 0.00555 0.79323 0.00879 0.78907 0.01111 C 0.78594 0.01273 0.78268 0.01273 0.77969 0.01389 C 0.77696 0.01458 0.77448 0.01574 0.77162 0.01666 C 0.74479 0.01296 0.71745 0.01157 0.69063 0.00555 C 0.68086 0.00324 0.67188 -0.00602 0.6625 -0.00834 L 0.6513 -0.01111 C 0.64883 -0.01482 0.64571 -0.01783 0.64375 -0.02223 C 0.64258 -0.02454 0.64323 -0.02871 0.64219 -0.03056 C 0.63998 -0.0338 0.63685 -0.03403 0.63438 -0.03611 C 0.63164 -0.03866 0.62917 -0.04167 0.62643 -0.04445 C 0.61393 -0.07454 0.62982 -0.04144 0.61563 -0.05834 C 0.60261 -0.07385 0.62409 -0.06158 0.60612 -0.06945 C 0.60417 -0.07315 0.60235 -0.07778 0.6 -0.08056 C 0.59753 -0.08334 0.59076 -0.08681 0.5875 -0.08889 C 0.54362 -0.11736 0.59948 -0.0831 0.56563 -0.1 C 0.5556 -0.1051 0.54623 -0.11528 0.53594 -0.11667 C 0.51797 -0.11945 0.52071 -0.11829 0.50625 -0.12223 C 0.49623 -0.125 0.48646 -0.13033 0.47657 -0.13056 C 0.3724 -0.13403 0.26823 -0.13241 0.1638 -0.13334 L 0.14532 -0.13611 C 0.1405 -0.13704 0.13594 -0.13889 0.13112 -0.13889 C 0.11446 -0.13889 0.09792 -0.13704 0.08125 -0.13611 C 0.07826 -0.13357 0.07058 -0.12755 0.06875 -0.12223 C 0.06732 -0.11829 0.06823 -0.11273 0.06719 -0.10834 C 0.06602 -0.10417 0.06407 -0.10093 0.0625 -0.09723 C 0.06654 -0.03449 0.0569 -0.05741 0.07032 -0.04723 C 0.0724 -0.0456 0.07448 -0.04352 0.07657 -0.04167 L 0.1625 -0.04445 C 0.1737 -0.04514 0.16966 -0.04769 0.17943 -0.05278 C 0.18425 -0.0551 0.18893 -0.05672 0.19362 -0.05834 C 0.20248 -0.06135 0.21146 -0.06366 0.22032 -0.06667 L 0.22813 -0.06945 C 0.23125 -0.07223 0.23412 -0.0757 0.2375 -0.07778 C 0.24597 -0.0838 0.25039 -0.08403 0.25938 -0.08611 C 0.2763 -0.1044 0.25612 -0.08542 0.27943 -0.09723 C 0.28295 -0.09908 0.28568 -0.10348 0.28907 -0.10556 C 0.29154 -0.10718 0.29427 -0.10718 0.29688 -0.10834 C 0.3 -0.10996 0.30313 -0.11204 0.30625 -0.11389 C 0.30873 -0.11574 0.31146 -0.1176 0.31407 -0.11945 C 0.32214 -0.12593 0.32097 -0.12732 0.33112 -0.13334 C 0.33373 -0.13496 0.33646 -0.13519 0.33893 -0.13611 C 0.34427 -0.1419 0.3474 -0.14584 0.353 -0.15 C 0.35925 -0.15486 0.36511 -0.16227 0.37175 -0.16389 L 0.38268 -0.16667 C 0.39662 -0.17917 0.38021 -0.16598 0.39831 -0.175 C 0.40261 -0.17732 0.40664 -0.18102 0.41094 -0.18334 C 0.41498 -0.18565 0.41914 -0.18704 0.42344 -0.18889 C 0.44362 -0.19815 0.42735 -0.19167 0.47344 -0.19445 L 0.70612 -0.19167 C 0.72409 -0.19121 0.71784 -0.18635 0.73112 -0.17778 C 0.73529 -0.17523 0.73959 -0.17477 0.74362 -0.17223 C 0.76302 -0.16088 0.73542 -0.17199 0.75768 -0.16389 C 0.75977 -0.16111 0.76172 -0.1581 0.76407 -0.15556 C 0.76602 -0.15348 0.76849 -0.15278 0.77018 -0.15 C 0.77357 -0.14514 0.77969 -0.13334 0.77969 -0.1331 C 0.78021 -0.12963 0.78073 -0.12593 0.78112 -0.12223 C 0.78451 -0.0956 0.78477 -0.08588 0.778 -0.05 C 0.77344 -0.02547 0.77018 -0.02639 0.76094 -0.02223 C 0.75287 -0.0081 0.75638 -0.01065 0.73893 -0.01111 C 0.71172 -0.01204 0.6849 -0.01482 0.65782 -0.01667 C 0.64532 -0.01852 0.63255 -0.01829 0.62018 -0.02223 C 0.61446 -0.02408 0.60873 -0.0257 0.60313 -0.02778 C 0.59675 -0.03033 0.59063 -0.03403 0.58438 -0.03611 C 0.57956 -0.03773 0.57487 -0.03773 0.57018 -0.03889 C 0.52604 -0.0507 0.55834 -0.04537 0.51719 -0.05 L 0.50625 -0.05278 C 0.50209 -0.05394 0.49779 -0.05417 0.49375 -0.05556 C 0.4905 -0.05695 0.4875 -0.05996 0.48438 -0.06111 C 0.47735 -0.06412 0.45964 -0.06598 0.45469 -0.06667 C 0.44922 -0.06945 0.44414 -0.07292 0.43907 -0.075 C 0.43542 -0.07662 0.43164 -0.07709 0.428 -0.07778 C 0.41628 -0.08056 0.40886 -0.08148 0.39675 -0.08334 C 0.3836 -0.08866 0.3793 -0.09074 0.3655 -0.09445 C 0.35495 -0.09746 0.34492 -0.09861 0.33438 -0.1 C 0.32904 -0.10278 0.32409 -0.10672 0.31875 -0.10834 C 0.3125 -0.11042 0.30612 -0.11019 0.3 -0.11111 C 0.29571 -0.11204 0.29154 -0.11273 0.28724 -0.11389 C 0.26563 -0.12037 0.27696 -0.11945 0.25313 -0.125 C 0.2474 -0.12639 0.24167 -0.12685 0.23594 -0.12778 C 0.23073 -0.13056 0.22565 -0.13588 0.22032 -0.13611 C 0.13529 -0.14028 0.15026 -0.14468 0.11094 -0.13056 C 0.10729 -0.12778 0.10378 -0.12431 0.1 -0.12223 C 0.09636 -0.1206 0.09258 -0.1206 0.08907 -0.11945 C 0.08581 -0.11875 0.08282 -0.1176 0.07969 -0.11667 C 0.07813 -0.11389 0.07683 -0.11065 0.075 -0.10834 C 0.07357 -0.10672 0.07175 -0.10695 0.07032 -0.10556 C 0.06862 -0.10417 0.06719 -0.10185 0.06563 -0.1 C 0.06446 -0.09445 0.06211 -0.08912 0.0625 -0.08334 C 0.06302 -0.07408 0.06276 -0.06459 0.06407 -0.05556 C 0.06485 -0.04954 0.07084 -0.04074 0.07344 -0.03889 C 0.08802 -0.02801 0.11914 -0.03125 0.12813 -0.03056 L 0.24063 -0.03889 C 0.24584 -0.03935 0.25117 -0.03889 0.25625 -0.04167 C 0.25977 -0.04375 0.26224 -0.04977 0.2655 -0.05278 C 0.26758 -0.05463 0.26966 -0.05672 0.27188 -0.05834 C 0.27787 -0.06297 0.27696 -0.05949 0.28438 -0.06667 C 0.28659 -0.06898 0.28815 -0.07292 0.29063 -0.075 C 0.29284 -0.07755 0.29584 -0.07848 0.29844 -0.08056 C 0.30912 -0.09028 0.29636 -0.0831 0.30925 -0.08889 C 0.31094 -0.09074 0.31224 -0.09306 0.31407 -0.09445 C 0.31706 -0.09699 0.32058 -0.09676 0.32344 -0.1 C 0.32487 -0.10185 0.32657 -0.10371 0.32813 -0.10556 C 0.33021 -0.10834 0.33203 -0.11181 0.33438 -0.11389 C 0.33711 -0.11667 0.34063 -0.11713 0.34375 -0.11945 C 0.34649 -0.12176 0.3487 -0.1257 0.35143 -0.12778 C 0.35716 -0.13241 0.37487 -0.1331 0.37643 -0.13334 C 0.37891 -0.1338 0.40469 -0.13935 0.41224 -0.14167 C 0.41511 -0.1426 0.41758 -0.14398 0.42005 -0.14445 C 0.42591 -0.14584 0.43164 -0.1463 0.43737 -0.14723 C 0.43998 -0.14908 0.44245 -0.15162 0.44518 -0.15278 C 0.45196 -0.15602 0.46667 -0.15741 0.47188 -0.15834 C 0.47487 -0.15903 0.478 -0.16065 0.48125 -0.16111 C 0.49154 -0.16343 0.50209 -0.16482 0.5125 -0.16667 C 0.52383 -0.16898 0.525 -0.16968 0.53594 -0.17223 C 0.53998 -0.17338 0.54427 -0.17385 0.54831 -0.175 C 0.55404 -0.17662 0.55964 -0.17963 0.56563 -0.18056 C 0.57435 -0.18241 0.58334 -0.18241 0.59206 -0.18334 C 0.60209 -0.18704 0.61172 -0.1926 0.62175 -0.19445 C 0.64193 -0.19861 0.63112 -0.19653 0.65469 -0.2 C 0.66927 -0.19908 0.68373 -0.19885 0.69818 -0.19723 C 0.70235 -0.19699 0.70834 -0.19491 0.71237 -0.19167 C 0.71459 -0.19005 0.71654 -0.18773 0.71862 -0.18611 C 0.72175 -0.1838 0.72643 -0.18218 0.72969 -0.18056 C 0.74584 -0.16135 0.72058 -0.19074 0.7405 -0.16945 C 0.74362 -0.16621 0.74675 -0.1625 0.74987 -0.15834 C 0.75339 -0.15394 0.76016 -0.14422 0.76407 -0.14167 C 0.7668 -0.13982 0.77018 -0.13982 0.77344 -0.13889 C 0.78138 -0.11783 0.77045 -0.14398 0.78268 -0.125 C 0.78477 -0.12199 0.78581 -0.1176 0.78724 -0.11389 L 0.7905 -0.09723 L 0.79219 -0.08889 C 0.78828 -0.08426 0.78568 -0.08079 0.78112 -0.07778 C 0.7767 -0.07477 0.76784 -0.07338 0.76407 -0.07223 C 0.75456 -0.07408 0.74518 -0.07547 0.73594 -0.07778 C 0.73047 -0.07917 0.72032 -0.08334 0.72032 -0.0831 C 0.70417 -0.09769 0.7267 -0.07917 0.703 -0.09167 C 0.70117 -0.0926 0.7 -0.09607 0.69818 -0.09723 C 0.69623 -0.09885 0.69414 -0.09908 0.69219 -0.1 C 0.6905 -0.10093 0.6888 -0.10162 0.6875 -0.10278 C 0.6737 -0.11343 0.68933 -0.10371 0.67344 -0.11389 C 0.65599 -0.12523 0.6711 -0.11528 0.65782 -0.12223 C 0.65443 -0.12408 0.6513 -0.12593 0.64844 -0.12778 C 0.64688 -0.12871 0.64532 -0.12986 0.64375 -0.13056 L 0.63737 -0.13334 L 0.61875 -0.13056 C 0.61393 -0.12986 0.60938 -0.12848 0.60456 -0.12778 C 0.60143 -0.12755 0.59831 -0.12778 0.59518 -0.12778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0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643" y="-722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416 -0.0037 -0.00833 -0.00787 -0.0125 -0.01111 C -0.01562 -0.01342 -0.01875 -0.01481 -0.02187 -0.01667 C -0.03255 -0.02315 -0.01966 -0.01551 -0.0375 -0.025 C -0.03906 -0.02592 -0.04075 -0.02662 -0.04218 -0.02778 C -0.04388 -0.0294 -0.04518 -0.03241 -0.04687 -0.03333 C -0.04987 -0.03518 -0.05312 -0.03518 -0.05625 -0.03611 C -0.05885 -0.03796 -0.06146 -0.04028 -0.06406 -0.04167 C -0.06966 -0.04514 -0.07565 -0.04583 -0.08125 -0.04722 C -0.08333 -0.05 -0.08515 -0.0537 -0.0875 -0.05555 C -0.08997 -0.05764 -0.09284 -0.05741 -0.09531 -0.05833 C -0.09909 -0.06018 -0.1026 -0.06204 -0.10625 -0.06389 C -0.11185 -0.0706 -0.12643 -0.08727 -0.12968 -0.09444 L -0.13593 -0.10833 C -0.13646 -0.11111 -0.13659 -0.11435 -0.1375 -0.11667 C -0.1388 -0.12014 -0.14075 -0.12199 -0.14218 -0.125 C -0.14349 -0.12778 -0.14427 -0.13055 -0.14531 -0.13333 C -0.14479 -0.14074 -0.14492 -0.14838 -0.14375 -0.15555 C -0.14232 -0.16528 -0.13763 -0.16713 -0.13281 -0.16944 C -0.13034 -0.17083 -0.1276 -0.1713 -0.125 -0.17222 C -0.11771 -0.1713 -0.11015 -0.17361 -0.10312 -0.16944 C -0.10117 -0.16829 -0.10156 -0.16227 -0.10156 -0.15833 C -0.10156 -0.15185 -0.10182 -0.14514 -0.10312 -0.13889 C -0.10455 -0.13287 -0.10716 -0.12755 -0.10937 -0.12222 C -0.11198 -0.11643 -0.11523 -0.11204 -0.11875 -0.10833 C -0.12083 -0.10648 -0.12278 -0.10393 -0.125 -0.10278 C -0.12916 -0.10116 -0.13333 -0.10116 -0.1375 -0.1 L -0.14843 -0.09722 C -0.15 -0.0963 -0.15156 -0.09444 -0.15312 -0.09444 C -0.18659 -0.09444 -0.18112 -0.09329 -0.2 -0.1 C -0.2026 -0.10278 -0.20508 -0.10648 -0.20781 -0.10833 C -0.21041 -0.11018 -0.22539 -0.11366 -0.22656 -0.11389 C -0.22812 -0.11481 -0.22982 -0.11551 -0.23125 -0.11667 C -0.23294 -0.11829 -0.23424 -0.12106 -0.23593 -0.12222 C -0.23789 -0.12384 -0.2401 -0.12407 -0.24218 -0.125 C -0.24531 -0.1287 -0.24817 -0.13333 -0.25156 -0.13611 C -0.25364 -0.13796 -0.25586 -0.13958 -0.25781 -0.14167 C -0.26002 -0.14421 -0.26198 -0.14745 -0.26406 -0.15 C -0.26562 -0.15208 -0.26718 -0.1537 -0.26875 -0.15555 C -0.27617 -0.17523 -0.26653 -0.15162 -0.27812 -0.17222 C -0.27995 -0.17569 -0.28125 -0.17963 -0.28281 -0.18333 C -0.28502 -0.19537 -0.28828 -0.21296 -0.27968 -0.16389 C -0.27877 -0.15833 -0.27968 -0.14907 -0.27656 -0.14722 C -0.275 -0.1463 -0.27343 -0.14583 -0.27187 -0.14444 C -0.26237 -0.1368 -0.26041 -0.1331 -0.25156 -0.12778 C -0.24635 -0.12477 -0.23958 -0.12338 -0.23437 -0.12222 C -0.22968 -0.1213 -0.225 -0.12037 -0.22031 -0.11944 C -0.20052 -0.12037 -0.18073 -0.1206 -0.16093 -0.12222 C -0.15833 -0.12245 -0.1556 -0.12315 -0.15312 -0.125 C -0.1487 -0.1287 -0.14062 -0.13889 -0.14062 -0.13889 C -0.13958 -0.14167 -0.13867 -0.14467 -0.1375 -0.14722 C -0.13502 -0.15301 -0.13203 -0.1581 -0.12968 -0.16389 C -0.1237 -0.18009 -0.13398 -0.16551 -0.12343 -0.17778 C -0.12291 -0.18148 -0.12109 -0.19815 -0.11875 -0.2 C -0.11692 -0.20185 -0.11458 -0.19815 -0.1125 -0.19722 C -0.10677 -0.18912 -0.09974 -0.18009 -0.09531 -0.16944 C -0.09375 -0.16574 -0.09284 -0.16111 -0.09062 -0.15833 C -0.08593 -0.15231 -0.075 -0.14444 -0.06875 -0.14167 C -0.06575 -0.14051 -0.0625 -0.14005 -0.05937 -0.13889 C -0.03984 -0.13194 -0.06862 -0.14074 -0.04531 -0.13333 L -0.02656 -0.12778 C -0.02343 -0.12407 -0.0207 -0.11921 -0.01718 -0.11667 C -0.00859 -0.11111 0.00677 -0.11018 0.01563 -0.10833 C 0.02448 -0.10671 0.03334 -0.10463 0.04219 -0.10278 L 0.11875 -0.10555 C 0.12422 -0.10602 0.13412 -0.11111 0.13907 -0.11389 C 0.14167 -0.11551 0.14414 -0.11805 0.14688 -0.11944 C 0.15677 -0.12546 0.15729 -0.125 0.16719 -0.12778 C 0.17136 -0.12037 0.17435 -0.11042 0.17969 -0.10555 C 0.18177 -0.1037 0.18399 -0.10255 0.18594 -0.1 C 0.18763 -0.09792 0.1888 -0.09421 0.19063 -0.09167 C 0.19427 -0.0868 0.20821 -0.07407 0.21094 -0.07222 C 0.21693 -0.06852 0.22344 -0.06667 0.22969 -0.06389 C 0.24427 -0.06667 0.25886 -0.06829 0.27331 -0.07222 C 0.28737 -0.07639 0.28933 -0.08217 0.30143 -0.09167 C 0.30664 -0.09583 0.31185 -0.09907 0.31706 -0.10278 C 0.32018 -0.10741 0.32318 -0.1125 0.32643 -0.11667 C 0.33373 -0.12639 0.33594 -0.12685 0.34206 -0.13611 C 0.34675 -0.14329 0.34675 -0.14421 0.34987 -0.15278 C 0.36029 -0.1456 0.35677 -0.14907 0.36706 -0.13611 C 0.37032 -0.13217 0.37748 -0.12153 0.38112 -0.11944 C 0.42071 -0.0993 0.43399 -0.09514 0.46706 -0.08333 C 0.48477 -0.08611 0.50261 -0.08796 0.52018 -0.09167 C 0.52761 -0.09329 0.53412 -0.09954 0.5405 -0.10555 C 0.54427 -0.10926 0.54779 -0.11342 0.55143 -0.11667 C 0.56758 -0.13102 0.55547 -0.11042 0.58112 -0.14444 C 0.58477 -0.1493 0.58933 -0.15463 0.59206 -0.16111 C 0.59388 -0.16551 0.59518 -0.17037 0.59675 -0.175 C 0.60039 -0.20023 0.6 -0.19213 0.59518 -0.23611 C 0.59492 -0.23958 0.59362 -0.24236 0.59206 -0.24444 C 0.59076 -0.2463 0.58893 -0.2463 0.58737 -0.24722 C 0.5806 -0.24537 0.5737 -0.24514 0.56706 -0.24167 C 0.5642 -0.24028 0.56185 -0.23634 0.55925 -0.23333 C 0.5556 -0.22893 0.55196 -0.2243 0.54831 -0.21944 C 0.54571 -0.21597 0.54349 -0.21134 0.5405 -0.20833 C 0.53555 -0.2037 0.52969 -0.20255 0.52487 -0.19722 L 0.51706 -0.18889 C 0.51667 -0.18796 0.51068 -0.1713 0.50768 -0.17222 C 0.50365 -0.17384 0.50039 -0.1794 0.49675 -0.18333 C 0.48464 -0.19722 0.49701 -0.18704 0.48112 -0.20278 C 0.47604 -0.20787 0.47097 -0.21273 0.4655 -0.21667 C 0.41133 -0.25741 0.42943 -0.25162 0.39831 -0.25833 C 0.39102 -0.25648 0.38347 -0.25694 0.37643 -0.25278 C 0.36875 -0.24838 0.36172 -0.24051 0.35456 -0.23333 C 0.34518 -0.22407 0.33542 -0.2162 0.32643 -0.20555 C 0.32331 -0.20185 0.32032 -0.19815 0.31706 -0.19444 C 0.29961 -0.17546 0.31224 -0.19143 0.29987 -0.175 C 0.29935 -0.17222 0.29974 -0.16852 0.29831 -0.16667 C 0.29245 -0.15972 0.28503 -0.1669 0.27956 -0.16944 C 0.278 -0.1713 0.27643 -0.17315 0.27487 -0.175 C 0.27175 -0.17963 0.26914 -0.18588 0.26563 -0.18889 C 0.25755 -0.19606 0.24831 -0.19792 0.24063 -0.20555 C 0.21276 -0.23333 0.225 -0.22778 0.20625 -0.23333 C 0.20417 -0.23518 0.20222 -0.23866 0.2 -0.23889 C 0.19466 -0.23958 0.18933 -0.23866 0.18438 -0.23611 C 0.17683 -0.23264 0.16511 -0.22292 0.15782 -0.21389 C 0.15352 -0.2088 0.14909 -0.20347 0.14532 -0.19722 C 0.1293 -0.17153 0.15013 -0.19745 0.13594 -0.18055 C 0.13451 -0.17361 0.13412 -0.15995 0.12813 -0.15833 C 0.12591 -0.15787 0.12396 -0.16018 0.12188 -0.16111 C 0.11927 -0.16389 0.11654 -0.16667 0.11407 -0.16944 C 0.11081 -0.17315 0.10795 -0.17755 0.10469 -0.18055 C 0.08099 -0.20324 0.10625 -0.17592 0.08282 -0.19444 C 0.05547 -0.21597 0.07552 -0.20833 0.05625 -0.21389 C 0.04896 -0.21296 0.04128 -0.21551 0.03438 -0.21111 C 0.01367 -0.19861 0.02071 -0.19352 0.00938 -0.17778 C 0.0069 -0.17454 0.00391 -0.17292 0.00157 -0.16944 C -0.02929 -0.12384 0.00274 -0.16898 -0.01406 -0.13889 C -0.01601 -0.13565 -0.01823 -0.13333 -0.02031 -0.13055 C -0.02526 -0.14375 -0.02708 -0.14977 -0.03281 -0.16111 C -0.04062 -0.17685 -0.03776 -0.16875 -0.04687 -0.18333 C -0.04961 -0.18773 -0.05182 -0.19329 -0.05468 -0.19722 C -0.0582 -0.20208 -0.06692 -0.20648 -0.07031 -0.20833 C -0.08073 -0.20741 -0.09127 -0.2088 -0.10156 -0.20555 C -0.10716 -0.20393 -0.11198 -0.19792 -0.11718 -0.19444 C -0.12955 -0.1868 -0.12786 -0.19259 -0.13906 -0.17778 C -0.15651 -0.15532 -0.13528 -0.17569 -0.15156 -0.16111 C -0.15416 -0.16389 -0.15755 -0.16528 -0.15937 -0.16944 C -0.16302 -0.17778 -0.16536 -0.1875 -0.16718 -0.19722 C -0.16771 -0.2 -0.16797 -0.20324 -0.16875 -0.20555 C -0.17213 -0.21528 -0.17617 -0.22407 -0.17968 -0.23333 C -0.18633 -0.25092 -0.18086 -0.24583 -0.19062 -0.25 C -0.19479 -0.24722 -0.19948 -0.2463 -0.20312 -0.24167 C -0.20976 -0.2338 -0.21666 -0.21736 -0.22187 -0.20555 C -0.22291 -0.2 -0.22396 -0.19444 -0.225 -0.18889 C -0.23255 -0.15255 -0.22513 -0.19143 -0.22968 -0.16667 C -0.23021 -0.15926 -0.23489 -0.14815 -0.23125 -0.14444 C -0.22656 -0.13981 -0.22096 -0.15092 -0.21562 -0.15278 C -0.20898 -0.15555 -0.20208 -0.15625 -0.19531 -0.15833 C -0.19062 -0.15995 -0.18593 -0.16227 -0.18125 -0.16389 C -0.17812 -0.16505 -0.175 -0.16574 -0.17187 -0.16667 C -0.16666 -0.17037 -0.16185 -0.17755 -0.15625 -0.17778 C -0.05625 -0.18287 -0.0888 -0.18449 -0.03906 -0.16389 C -0.0319 -0.16111 -0.02435 -0.15949 -0.01718 -0.15555 C 0.03516 -0.12778 -0.01432 -0.14699 0.02344 -0.13333 C 0.025 -0.13148 0.0263 -0.12893 0.02813 -0.12778 C 0.03164 -0.12592 0.03542 -0.12639 0.03907 -0.125 C 0.04115 -0.12454 0.04323 -0.12315 0.04532 -0.12222 C 0.04688 -0.12315 0.05 -0.12222 0.05 -0.125 C 0.05 -0.12801 0.04675 -0.12662 0.04532 -0.12778 C 0.03203 -0.13842 0.03985 -0.13542 0.025 -0.14167 C 0.01563 -0.14583 0.00599 -0.14815 -0.00312 -0.15278 C -0.01172 -0.15741 -0.0194 -0.16643 -0.02812 -0.16944 C -0.03997 -0.17384 -0.05208 -0.17315 -0.06406 -0.175 C -0.06536 -0.175 -0.09245 -0.175 -0.10156 -0.16944 C -0.10377 -0.16829 -0.10612 -0.16667 -0.10781 -0.16389 C -0.11289 -0.15648 -0.11718 -0.14722 -0.12187 -0.13889 C -0.12343 -0.13611 -0.12851 -0.1287 -0.12656 -0.13055 C -0.10612 -0.15347 -0.12239 -0.13704 -0.10312 -0.15278 C -0.09896 -0.15648 -0.09505 -0.16134 -0.09062 -0.16389 C -0.04414 -0.19329 -0.0164 -0.19907 0.0375 -0.21944 C 0.07865 -0.21759 0.11979 -0.21875 0.16094 -0.21389 C 0.16745 -0.21319 0.17344 -0.20694 0.17969 -0.20278 C 0.19037 -0.19606 0.20222 -0.18657 0.2125 -0.17778 C 0.21771 -0.17338 0.22266 -0.16759 0.22813 -0.16389 C 0.23255 -0.16111 0.2375 -0.16018 0.24219 -0.15833 C 0.24427 -0.15555 0.24844 -0.15463 0.24844 -0.15 C 0.24844 -0.14606 0.24388 -0.15301 0.24219 -0.15555 C 0.24063 -0.15787 0.24063 -0.16204 0.23907 -0.16389 C 0.23724 -0.1662 0.2349 -0.16574 0.23282 -0.16667 C 0.23125 -0.16944 0.22995 -0.17315 0.22813 -0.175 C 0.21732 -0.18657 0.21823 -0.18055 0.20782 -0.18889 C 0.20495 -0.1912 0.20261 -0.19444 0.2 -0.19722 C 0.19271 -0.19352 0.1849 -0.19213 0.17813 -0.18611 C 0.17266 -0.18171 0.16875 -0.17315 0.16407 -0.16667 C 0.1625 -0.16481 0.16081 -0.16342 0.15938 -0.16111 C 0.15768 -0.1588 0.15638 -0.15509 0.15469 -0.15278 C 0.15274 -0.15046 0.15026 -0.14977 0.14844 -0.14722 C 0.14662 -0.14514 0.14154 -0.14028 0.14375 -0.13889 C 0.14818 -0.13634 0.15313 -0.14074 0.15782 -0.14167 C 0.16341 -0.14792 0.16693 -0.15255 0.17344 -0.15555 C 0.18425 -0.16088 0.19558 -0.16296 0.20625 -0.16944 C 0.22865 -0.18333 0.25013 -0.20231 0.27331 -0.21111 C 0.27917 -0.21342 0.29818 -0.21967 0.30612 -0.225 C 0.31094 -0.22824 0.3155 -0.23241 0.32018 -0.23611 C 0.36081 -0.23426 0.40157 -0.23657 0.44206 -0.23055 C 0.45352 -0.22893 0.47487 -0.21389 0.47487 -0.21389 C 0.48268 -0.2037 0.48347 -0.20301 0.49206 -0.18889 C 0.49427 -0.18542 0.49623 -0.18148 0.49831 -0.17778 C 0.49935 -0.18055 0.50183 -0.18287 0.50143 -0.18611 C 0.50117 -0.18958 0.49844 -0.19028 0.49675 -0.19167 C 0.49427 -0.19398 0.49154 -0.19537 0.48893 -0.19722 C 0.48321 -0.20185 0.47774 -0.20787 0.47175 -0.21111 C 0.46367 -0.21597 0.42266 -0.23079 0.4155 -0.23333 C 0.3931 -0.23241 0.37071 -0.23403 0.34831 -0.23055 C 0.34584 -0.23032 0.3444 -0.22454 0.34206 -0.22222 C 0.33972 -0.21991 0.33685 -0.21852 0.33425 -0.21667 C 0.33216 -0.21111 0.32956 -0.20625 0.328 -0.2 C 0.32643 -0.19352 0.32474 -0.18727 0.32331 -0.18055 C 0.32266 -0.17708 0.32253 -0.17315 0.32175 -0.16944 C 0.32097 -0.16481 0.31966 -0.16018 0.31862 -0.15555 C 0.3181 -0.15 0.3155 -0.14398 0.31706 -0.13889 C 0.31849 -0.13495 0.32227 -0.13542 0.32487 -0.13611 C 0.32839 -0.13727 0.33112 -0.14213 0.33425 -0.14444 C 0.33737 -0.14676 0.34063 -0.14792 0.34362 -0.15 C 0.35196 -0.15579 0.36784 -0.16805 0.37643 -0.175 C 0.37865 -0.17685 0.38073 -0.1787 0.38268 -0.18055 C 0.38438 -0.18241 0.38568 -0.18495 0.38737 -0.18611 C 0.38946 -0.18773 0.39154 -0.18796 0.39362 -0.18889 C 0.40456 -0.18796 0.41563 -0.18866 0.42643 -0.18611 C 0.43607 -0.18403 0.44518 -0.17847 0.45456 -0.175 C 0.45821 -0.17384 0.46185 -0.17315 0.4655 -0.17222 C 0.47696 -0.16481 0.48854 -0.1581 0.49987 -0.15 C 0.51966 -0.13634 0.50065 -0.1456 0.5155 -0.13889 C 0.52722 -0.11829 0.5125 -0.14375 0.52643 -0.12222 C 0.53399 -0.11088 0.52787 -0.11597 0.53581 -0.11111 C 0.53425 -0.11667 0.53334 -0.12315 0.53112 -0.12778 C 0.52904 -0.13241 0.52617 -0.13565 0.52331 -0.13889 C 0.51094 -0.1537 0.5125 -0.15 0.49675 -0.15555 C 0.45782 -0.19352 0.48347 -0.175 0.403 -0.16944 C 0.35847 -0.16643 0.33464 -0.16319 0.29675 -0.15833 C 0.29206 -0.15463 0.28698 -0.15255 0.28268 -0.14722 C 0.278 -0.1412 0.27032 -0.125 0.27032 -0.125 C 0.26745 -0.11018 0.27032 -0.12245 0.26407 -0.10555 C 0.26237 -0.10116 0.26094 -0.0963 0.25938 -0.09167 C 0.25834 -0.08889 0.25729 -0.08611 0.25625 -0.08333 C 0.23985 -0.12708 0.26446 -0.05995 0.25157 -0.1 C 0.25026 -0.10417 0.24857 -0.10787 0.24688 -0.11111 C 0.24284 -0.11898 0.23933 -0.12801 0.23438 -0.13333 C 0.22683 -0.14143 0.22539 -0.14329 0.21719 -0.15 C 0.21459 -0.15208 0.21211 -0.15486 0.20938 -0.15555 C 0.19584 -0.15949 0.18229 -0.16111 0.16875 -0.16389 C 0.16459 -0.16667 0.16068 -0.17153 0.15625 -0.17222 C 0.15052 -0.17338 0.14466 -0.17176 0.13907 -0.16944 C 0.13659 -0.16875 0.13073 -0.15833 0.12969 -0.15555 C 0.12787 -0.15139 0.12657 -0.1463 0.125 -0.14167 C 0.12774 -0.12801 0.12748 -0.10139 0.14063 -0.10833 C 0.14336 -0.10995 0.14479 -0.11574 0.14688 -0.11944 C 0.14479 -0.13611 0.14362 -0.15347 0.14063 -0.16944 C 0.13985 -0.17338 0.13776 -0.17592 0.13594 -0.17778 C 0.13282 -0.18102 0.12435 -0.18449 0.12032 -0.18611 C 0.11146 -0.18518 0.10235 -0.1868 0.09375 -0.18333 C 0.08998 -0.18194 0.08438 -0.17222 0.08438 -0.17222 C 0.08386 -0.16944 0.08347 -0.16667 0.08282 -0.16389 C 0.0819 -0.16111 0.07969 -0.15231 0.07969 -0.15555 C 0.07969 -0.1618 0.08216 -0.16574 0.08438 -0.16944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910031"/>
            <a:ext cx="3241431" cy="1184861"/>
          </a:xfrm>
        </p:spPr>
        <p:txBody>
          <a:bodyPr/>
          <a:lstStyle/>
          <a:p>
            <a:r>
              <a:rPr lang="en-GB" dirty="0" smtClean="0"/>
              <a:t>Car moving uphill</a:t>
            </a:r>
          </a:p>
          <a:p>
            <a:r>
              <a:rPr lang="en-GB" dirty="0" smtClean="0"/>
              <a:t>Increasing in speed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>
            <a:off x="5163230" y="576776"/>
            <a:ext cx="6190570" cy="3075146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 rot="20028959">
            <a:off x="4967265" y="1884701"/>
            <a:ext cx="2033171" cy="138335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 rot="20010212">
            <a:off x="8356771" y="92492"/>
            <a:ext cx="2471338" cy="1383354"/>
            <a:chOff x="4949486" y="365125"/>
            <a:chExt cx="2471338" cy="138335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10" t="11261" r="15877" b="10586"/>
            <a:stretch/>
          </p:blipFill>
          <p:spPr>
            <a:xfrm>
              <a:off x="5387653" y="365125"/>
              <a:ext cx="2033171" cy="1383354"/>
            </a:xfrm>
            <a:prstGeom prst="rect">
              <a:avLst/>
            </a:prstGeom>
            <a:effectLst>
              <a:outerShdw blurRad="457200" dist="381000" dir="9600000" algn="ctr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7" name="Straight Connector 6"/>
            <p:cNvCxnSpPr/>
            <p:nvPr/>
          </p:nvCxnSpPr>
          <p:spPr>
            <a:xfrm flipH="1">
              <a:off x="5176911" y="79731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5090157" y="935648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5033888" y="107632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4991688" y="1217005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949486" y="1357681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319436" y="5881248"/>
            <a:ext cx="1903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09280" y="4135739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43421" y="420077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22706" y="5604981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67" y="5216440"/>
            <a:ext cx="1349065" cy="190456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91" y="3027591"/>
            <a:ext cx="1823368" cy="911683"/>
          </a:xfrm>
          <a:prstGeom prst="rect">
            <a:avLst/>
          </a:prstGeom>
        </p:spPr>
      </p:pic>
      <p:sp>
        <p:nvSpPr>
          <p:cNvPr id="19" name="Content Placeholder 2"/>
          <p:cNvSpPr txBox="1">
            <a:spLocks/>
          </p:cNvSpPr>
          <p:nvPr/>
        </p:nvSpPr>
        <p:spPr>
          <a:xfrm>
            <a:off x="7201322" y="3916148"/>
            <a:ext cx="4841628" cy="270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Hint: </a:t>
            </a:r>
          </a:p>
          <a:p>
            <a:pPr marL="0" indent="0">
              <a:buNone/>
            </a:pPr>
            <a:r>
              <a:rPr lang="en-GB" dirty="0" smtClean="0"/>
              <a:t>Initially leave out change in kinetic energy. </a:t>
            </a:r>
          </a:p>
          <a:p>
            <a:pPr marL="0" indent="0">
              <a:buNone/>
            </a:pPr>
            <a:r>
              <a:rPr lang="en-GB" dirty="0" smtClean="0"/>
              <a:t>Think about where things would go without a change in kinetic energy (constant speed). </a:t>
            </a:r>
          </a:p>
          <a:p>
            <a:pPr marL="0" indent="0">
              <a:buNone/>
            </a:pPr>
            <a:r>
              <a:rPr lang="en-GB" dirty="0" smtClean="0"/>
              <a:t>Then think which side would be greater  if the car were to speed up. </a:t>
            </a:r>
          </a:p>
          <a:p>
            <a:pPr marL="0" indent="0">
              <a:buNone/>
            </a:pPr>
            <a:r>
              <a:rPr lang="en-GB" dirty="0" smtClean="0"/>
              <a:t>The change in kinetic energy would have to go on the other side to keep the equation balanced.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7201322" y="3916148"/>
            <a:ext cx="4704928" cy="2472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/>
              <a:t>Hint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7308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56 0.00741 -0.00274 0.01505 -0.00469 0.02223 C -0.00638 0.02801 -0.00886 0.03334 -0.01094 0.03889 L -0.01719 0.05556 C -0.02123 0.06621 -0.02448 0.07593 -0.03125 0.08334 L -0.03906 0.09167 C -0.04245 0.10023 -0.04323 0.10371 -0.04844 0.11111 C -0.05091 0.11436 -0.05378 0.11644 -0.05625 0.11945 C -0.05795 0.12107 -0.05938 0.12315 -0.06094 0.125 C -0.06875 0.12315 -0.07696 0.12385 -0.08438 0.11945 C -0.08685 0.11783 -0.08737 0.11158 -0.08906 0.10834 C -0.09701 0.09283 -0.09883 0.09398 -0.10313 0.08056 C -0.1043 0.07686 -0.10521 0.07315 -0.10625 0.06945 C -0.10482 0.03658 -0.11068 0.03866 -0.1 0.03334 C -0.09805 0.03218 -0.09584 0.03148 -0.09375 0.03056 C -0.08386 0.03148 -0.07396 0.03172 -0.06406 0.03334 C -0.05547 0.03449 -0.05834 0.03588 -0.05156 0.03889 C -0.04909 0.03982 -0.04636 0.04074 -0.04375 0.04167 C -0.0319 0.05209 -0.04375 0.04306 -0.02813 0.05 C -0.025 0.05139 -0.02201 0.05394 -0.01875 0.05556 C -0.0142 0.05764 -0.00938 0.05926 -0.00469 0.06111 L 0.05781 0.05834 C 0.06146 0.05787 0.06523 0.05741 0.06875 0.05556 C 0.07044 0.0544 0.07187 0.05186 0.07344 0.05 C 0.07448 0.04723 0.0763 0.04491 0.07656 0.04167 C 0.07682 0.03588 0.07643 0.02986 0.075 0.025 C 0.0737 0.02061 0.06784 0.01783 0.06562 0.01667 C 0.05416 0.01945 0.04258 0.0213 0.03125 0.025 C -0.00977 0.0375 0.05859 0.02361 0.00469 0.03334 C 0.00104 0.03611 -0.00248 0.03936 -0.00625 0.04167 C -0.00886 0.04306 -0.01159 0.04283 -0.01406 0.04445 C -0.01628 0.04561 -0.0181 0.04861 -0.02031 0.05 C -0.02292 0.05139 -0.02552 0.05162 -0.02813 0.05278 C -0.03021 0.05348 -0.03229 0.05463 -0.03438 0.05556 C -0.0431 0.06574 -0.03581 0.05787 -0.05 0.06945 C -0.05222 0.07107 -0.05404 0.07361 -0.05625 0.075 C -0.06042 0.07732 -0.06472 0.07801 -0.06875 0.08056 C -0.07188 0.08241 -0.07487 0.08519 -0.07813 0.08611 C -0.09115 0.08889 -0.11719 0.09167 -0.11719 0.09167 L -0.22656 0.08611 C -0.22982 0.08588 -0.23281 0.08403 -0.23594 0.08334 L -0.25781 0.07778 C -0.26055 0.07686 -0.26302 0.0757 -0.26563 0.075 C -0.29349 0.06667 -0.25638 0.0794 -0.29219 0.06667 C -0.29479 0.06574 -0.29753 0.06528 -0.3 0.06389 C -0.31107 0.05718 -0.29753 0.06574 -0.31094 0.05556 C -0.3125 0.0544 -0.3142 0.05394 -0.31563 0.05278 C -0.31888 0.05023 -0.32188 0.04653 -0.325 0.04445 C -0.32709 0.04283 -0.32917 0.0426 -0.33125 0.04167 C -0.33281 0.03982 -0.33438 0.0375 -0.33594 0.03611 C -0.34115 0.03148 -0.34089 0.03565 -0.34531 0.02778 C -0.34727 0.02431 -0.34844 0.02037 -0.35 0.01667 C -0.35287 0.00186 -0.35065 0.01065 -0.35781 -0.00833 C -0.35886 -0.01111 -0.35938 -0.01527 -0.36094 -0.01666 L -0.37031 -0.025 C -0.39154 -0.02314 -0.39818 -0.03796 -0.40313 -0.01111 C -0.40404 -0.00671 -0.40417 -0.00185 -0.40469 0.00278 C -0.40417 0.02037 -0.40586 0.03843 -0.40313 0.05556 C -0.40235 0.06065 -0.39805 0.06111 -0.39531 0.06389 C -0.38763 0.07153 -0.38711 0.07084 -0.37656 0.075 C -0.37149 0.07686 -0.36094 0.08056 -0.36094 0.08056 C -0.34167 0.07963 -0.3224 0.08033 -0.30313 0.07778 C -0.3013 0.07732 -0.30026 0.07338 -0.29844 0.07223 C -0.29649 0.07061 -0.29427 0.07037 -0.29219 0.06945 C -0.29063 0.06482 -0.2892 0.05996 -0.2875 0.05556 C -0.28555 0.04977 -0.28125 0.03889 -0.28125 0.03889 C -0.28177 0.03611 -0.28177 0.03264 -0.28281 0.03056 C -0.2849 0.02616 -0.29219 0.01852 -0.29531 0.01667 C -0.29792 0.01505 -0.30052 0.01482 -0.30313 0.01389 C -0.31354 0.01574 -0.32409 0.01621 -0.33438 0.01945 C -0.33633 0.01991 -0.3375 0.02338 -0.33906 0.025 C -0.3556 0.03959 -0.32357 0.00371 -0.35313 0.03889 L -0.35781 0.04445 C -0.35886 0.04723 -0.36094 0.04931 -0.36094 0.05278 C -0.36094 0.06574 -0.3612 0.07986 -0.35781 0.09167 C -0.35222 0.11181 -0.33959 0.10926 -0.32969 0.11111 L -0.10781 0.10834 C -0.10417 0.10811 -0.10052 0.10625 -0.09688 0.10556 L -0.08438 0.10278 C -0.08073 0.1 -0.07722 0.09676 -0.07344 0.09445 C -0.07149 0.09306 -0.06914 0.09306 -0.06719 0.09167 C -0.05209 0.07963 -0.06732 0.08496 -0.04844 0.07778 C -0.03946 0.07431 -0.02318 0.07315 -0.01563 0.07223 C -0.01146 0.07037 -0.00742 0.0676 -0.00313 0.06667 C 0.01692 0.06204 0.04336 0.06019 0.06406 0.05834 C 0.07187 0.05556 0.07955 0.05209 0.0875 0.05 C 0.11614 0.04213 0.09505 0.05324 0.1125 0.04167 C 0.11406 0.04051 0.11562 0.03982 0.11719 0.03889 C 0.11927 0.03704 0.12122 0.03473 0.12344 0.03334 C 0.12799 0.0301 0.1375 0.025 0.1375 0.025 C 0.13958 0.02223 0.14127 0.01852 0.14375 0.01667 C 0.14609 0.01459 0.14896 0.01482 0.15156 0.01389 C 0.15312 0.01297 0.15469 0.01204 0.15625 0.01111 C 0.16771 0.00232 0.15716 0.00787 0.16875 0.00278 C 0.17083 -0.00092 0.17226 -0.00671 0.175 -0.00833 C 0.17864 -0.01088 0.21588 -0.01921 0.21719 -0.01944 L 0.27969 -0.01666 C 0.28281 -0.01643 0.28594 -0.01504 0.28906 -0.01389 C 0.29427 -0.01227 0.29948 -0.01041 0.30469 -0.00833 C 0.30677 -0.00764 0.30885 -0.00648 0.31094 -0.00555 C 0.31719 -0.0037 0.32344 -0.00208 0.32969 0 C 0.33229 0.0007 0.33489 0.00186 0.3375 0.00278 C 0.34062 0.00371 0.34375 0.00417 0.34687 0.00556 C 0.35 0.00695 0.35312 0.00926 0.35625 0.01111 C 0.36692 0.0169 0.36536 0.01598 0.375 0.01945 C 0.37708 0.0213 0.37903 0.02315 0.38125 0.025 C 0.38268 0.02593 0.3845 0.02616 0.38594 0.02778 C 0.38919 0.03102 0.39219 0.03519 0.39531 0.03889 L 0.4 0.04445 C 0.39531 0.05811 0.3957 0.06042 0.3875 0.06945 C 0.38502 0.07199 0.38203 0.07223 0.37969 0.075 C 0.3483 0.11204 0.37487 0.0875 0.35781 0.10278 C 0.35677 0.10556 0.35599 0.10857 0.35469 0.11111 C 0.35338 0.11343 0.35169 0.11505 0.35 0.11667 C 0.34674 0.11945 0.34049 0.12107 0.3375 0.12223 C 0.28541 0.12037 0.2332 0.12107 0.18125 0.11667 C 0.16588 0.11528 0.13659 0.10255 0.11875 0.1 C 0.08594 0.09514 0.10625 0.09746 0.05781 0.09445 C 0.0526 0.09352 0.04726 0.09306 0.04219 0.09167 C 0.03528 0.08936 0.02877 0.08473 0.02187 0.08334 C 0.01094 0.08102 0 0.08172 -0.01094 0.08056 C -0.01719 0.07986 -0.02344 0.07871 -0.02969 0.07778 C -0.03542 0.075 -0.04115 0.0713 -0.04688 0.06945 C -0.07565 0.05949 -0.08972 0.05949 -0.12031 0.05556 C -0.12656 0.05371 -0.13281 0.05139 -0.13906 0.05 C -0.14375 0.04861 -0.14844 0.04792 -0.15313 0.04723 C -0.21107 0.0382 -0.17617 0.04398 -0.23281 0.03889 C -0.24024 0.0382 -0.2474 0.03704 -0.25469 0.03611 C -0.26979 0.03704 -0.28503 0.03727 -0.3 0.03889 C -0.30274 0.03912 -0.30547 0.03936 -0.30781 0.04167 C -0.3099 0.04329 -0.31081 0.04746 -0.3125 0.05 C -0.31406 0.05209 -0.31563 0.05371 -0.31719 0.05556 C -0.31966 0.06806 -0.31901 0.05949 -0.31719 0.07223 C -0.31667 0.07662 -0.31719 0.08218 -0.31563 0.08611 C -0.3138 0.09098 -0.31068 0.09375 -0.30781 0.09723 C -0.30365 0.10209 -0.29675 0.10579 -0.29219 0.10834 C -0.28295 0.11297 -0.27383 0.12061 -0.26406 0.12223 L -0.24688 0.125 C -0.24024 0.12616 -0.22683 0.12963 -0.22031 0.13056 C -0.20013 0.13264 -0.17969 0.13403 -0.15938 0.13611 C -0.15209 0.13681 -0.14479 0.13797 -0.1375 0.13889 L -0.09375 0.13611 L -0.04375 0.13334 L -0.00938 0.13056 C -0.0013 0.12848 0.03737 0.11875 0.04219 0.11667 C 0.04661 0.11459 0.05026 0.10787 0.05469 0.10556 C 0.05677 0.1044 0.08242 0.1 0.08281 0.1 C 0.08945 0.09699 0.09336 0.09584 0.1 0.08889 C 0.10182 0.08681 0.1026 0.08195 0.10469 0.08056 C 0.10755 0.07824 0.11094 0.07894 0.11406 0.07778 C 0.11927 0.07523 0.12435 0.07176 0.12969 0.06945 C 0.14258 0.06366 0.14648 0.06343 0.15937 0.06111 C 0.16992 0.05301 0.17578 0.04815 0.1875 0.04167 C 0.18997 0.04005 0.19271 0.03982 0.19531 0.03889 C 0.19896 0.03704 0.2026 0.03519 0.20625 0.03334 C 0.20833 0.03056 0.21015 0.02709 0.2125 0.025 C 0.21393 0.02338 0.21549 0.02292 0.21719 0.02223 C 0.2276 0.01736 0.23789 0.01204 0.24844 0.00834 C 0.2737 -0.00069 0.25872 0.00324 0.29375 0 L 0.39531 0.00278 C 0.39713 0.00278 0.39752 0.00811 0.39844 0.01111 C 0.39961 0.01551 0.40039 0.02037 0.40156 0.025 C 0.41549 0.08056 0.39505 -0.00602 0.40625 0.04723 C 0.4108 0.06898 0.4082 0.04676 0.4125 0.07223 C 0.42383 0.13912 0.40729 0.05023 0.41562 0.09445 C 0.4151 0.10186 0.41575 0.10973 0.41406 0.11667 C 0.41302 0.12084 0.41028 0.12361 0.40781 0.125 C 0.40273 0.12755 0.39739 0.12662 0.39219 0.12778 C 0.38685 0.12894 0.38034 0.13125 0.375 0.13334 L 0.29219 0.13056 C 0.28073 0.12986 0.27422 0.12431 0.2625 0.12223 C 0.24323 0.11852 0.22383 0.11829 0.20469 0.11389 C 0.17929 0.10787 0.16393 0.10371 0.13906 0.1 C 0.13125 0.09861 0.12344 0.09815 0.11562 0.09723 C 0.10573 0.09352 0.09583 0.08889 0.08594 0.08611 C 0.07969 0.08426 0.07344 0.08334 0.06719 0.08334 L -0.12656 0.08611 C -0.13177 0.08797 -0.13698 0.08982 -0.14219 0.09167 C -0.14584 0.0926 -0.14961 0.09306 -0.15313 0.09445 C -0.1569 0.09584 -0.16042 0.09838 -0.16406 0.1 C -0.16771 0.10116 -0.17136 0.10162 -0.175 0.10278 C -0.17813 0.10348 -0.18125 0.10463 -0.18438 0.10556 C -0.18802 0.10648 -0.1918 0.10695 -0.19531 0.10834 C -0.203 0.11088 -0.21237 0.11598 -0.22031 0.11667 C -0.24167 0.11806 -0.26302 0.11852 -0.28438 0.11945 C -0.29219 0.12037 -0.30013 0.12014 -0.30781 0.12223 C -0.31159 0.12292 -0.31511 0.12593 -0.31875 0.12778 C -0.32084 0.12871 -0.32292 0.12986 -0.325 0.13056 C -0.32969 0.13172 -0.33438 0.13241 -0.33906 0.13334 C -0.33959 0.13611 -0.34115 0.13866 -0.34063 0.14167 C -0.33946 0.14861 -0.33789 0.15672 -0.33438 0.16111 C -0.32826 0.16898 -0.30196 0.17361 -0.29688 0.175 C -0.29063 0.17871 -0.28464 0.1838 -0.27813 0.18611 C -0.27097 0.18843 -0.26354 0.18773 -0.25625 0.18889 L -0.2375 0.19167 L -0.05625 0.18611 C -0.05052 0.18565 -0.04492 0.18195 -0.03906 0.18056 C -0.03347 0.17917 -0.00599 0.17547 -0.00156 0.175 C 0.00573 0.17223 0.01289 0.16852 0.02031 0.16667 C 0.03112 0.16389 0.04219 0.16297 0.05312 0.16111 L 0.08281 0.15556 C 0.12252 0.14838 0.07955 0.15672 0.11406 0.15 C 0.11927 0.1463 0.12422 0.14121 0.12969 0.13889 C 0.13932 0.13449 0.14948 0.13334 0.15937 0.13056 C 0.1651 0.12871 0.1707 0.12547 0.17656 0.125 C 0.19674 0.12269 0.21719 0.12315 0.2375 0.12223 C 0.24323 0.1213 0.24896 0.11945 0.25469 0.11945 C 0.28138 0.11945 0.31302 0.11088 0.34062 0.125 C 0.34219 0.1257 0.34375 0.12686 0.34531 0.12778 C 0.34687 0.13056 0.3483 0.13334 0.35 0.13611 C 0.35651 0.14584 0.36484 0.15348 0.37187 0.16111 C 0.37344 0.16482 0.375 0.16829 0.37656 0.17223 C 0.3776 0.17477 0.38086 0.17778 0.37969 0.18056 C 0.3776 0.18496 0.37344 0.18426 0.37031 0.18611 C 0.35937 0.18519 0.3483 0.18611 0.3375 0.18334 C 0.3345 0.18241 0.33242 0.17732 0.32969 0.175 C 0.32708 0.17269 0.32448 0.1713 0.32187 0.16945 C 0.31927 0.16389 0.31705 0.15741 0.31406 0.15278 C 0.31276 0.1507 0.31067 0.15162 0.30937 0.15 C 0.29492 0.13287 0.30534 0.13889 0.29062 0.125 C 0.28711 0.12153 0.2832 0.11968 0.27969 0.11667 C 0.24661 0.08727 0.28138 0.1169 0.26406 0.1 C 0.26002 0.09607 0.24765 0.08542 0.24375 0.08334 C 0.24062 0.08148 0.2375 0.08148 0.23437 0.08056 C 0.23073 0.07778 0.22708 0.07454 0.22344 0.07223 C 0.21875 0.06898 0.2138 0.0676 0.20937 0.06389 C 0.20742 0.06204 0.20625 0.05834 0.20469 0.05556 C 0.1875 0.05648 0.17018 0.05533 0.15312 0.05834 C 0.13698 0.06088 0.14323 0.06412 0.13437 0.07223 C 0.13177 0.07431 0.12916 0.07593 0.12656 0.07778 C 0.12448 0.08148 0.12278 0.08588 0.12031 0.08889 C 0.1164 0.09329 0.10781 0.1 0.10781 0.1 C 0.10677 0.10278 0.10612 0.10602 0.10469 0.10834 C 0.10338 0.10996 0.10156 0.10996 0.1 0.11111 C 0.08815 0.11875 0.09635 0.11459 0.08594 0.11945 C 0.08437 0.1213 0.08268 0.12292 0.08125 0.125 C 0.07903 0.12755 0.07747 0.13172 0.075 0.13334 C 0.07096 0.13565 0.06653 0.13473 0.0625 0.13611 C 0.06028 0.13658 0.05833 0.13797 0.05625 0.13889 C 0.05416 0.13611 0.05169 0.13403 0.05 0.13056 C 0.04401 0.11829 0.047 0.11598 0.04062 0.10556 C 0.0362 0.09838 0.03099 0.09306 0.02656 0.08611 C 0.02161 0.07824 0.01771 0.06829 0.0125 0.06111 C 0.00612 0.05232 -0.00117 0.04653 -0.00781 0.03889 C -0.01159 0.03449 -0.01485 0.02871 -0.01875 0.025 C -0.02279 0.02107 -0.02722 0.01968 -0.03125 0.01667 C -0.05716 -0.00347 -0.02995 0.01412 -0.05781 -0.00555 C -0.06094 -0.00787 -0.0642 -0.00902 -0.06719 -0.01111 C -0.07097 -0.01365 -0.07435 -0.01759 -0.07813 -0.01944 C -0.08334 -0.02222 -0.09375 -0.025 -0.09375 -0.025 C -0.1 -0.02407 -0.10638 -0.02384 -0.1125 -0.02222 C -0.1142 -0.02199 -0.11563 -0.02037 -0.11719 -0.01944 C -0.14987 -0.0037 -0.1069 -0.02615 -0.14531 -0.00555 C -0.15143 0.00162 -0.15117 0.00162 -0.15938 0.00834 C -0.16094 0.00949 -0.1625 0.01019 -0.16406 0.01111 C -0.18451 0.0382 -0.15912 0.00463 -0.175 0.025 C -0.17722 0.02755 -0.17956 0.02986 -0.18125 0.03334 C -0.18477 0.04005 -0.18776 0.04769 -0.19063 0.05556 C -0.19167 0.05834 -0.19297 0.06088 -0.19375 0.06389 C -0.19636 0.07292 -0.19401 0.07246 -0.19844 0.08056 C -0.19987 0.08287 -0.20156 0.08449 -0.20313 0.08611 C -0.20703 0.08936 -0.21367 0.09051 -0.21719 0.09167 C -0.22448 0.08982 -0.2319 0.08912 -0.23906 0.08611 C -0.24714 0.08264 -0.25482 0.07269 -0.26094 0.06389 C -0.26276 0.06135 -0.26406 0.05834 -0.26563 0.05556 C -0.26667 0.05 -0.26823 0.04445 -0.26875 0.03889 C -0.27071 0.01922 -0.2694 0.02755 -0.27188 0.01389 C -0.26823 0.01204 -0.26485 0.00834 -0.26094 0.00834 L -0.15469 0.01111 C -0.15052 0.01111 -0.14636 0.01297 -0.14219 0.01389 C -0.13646 0.01482 -0.13073 0.01574 -0.125 0.01667 C -0.12031 0.01945 -0.11576 0.02269 -0.11094 0.025 C -0.10742 0.02639 -0.10352 0.0257 -0.1 0.02778 C -0.09518 0.03033 -0.09076 0.03565 -0.08594 0.03889 C -0.0681 0.0507 -0.06784 0.04028 -0.04219 0.05556 C -0.03412 0.06019 -0.0392 0.05787 -0.02656 0.06111 C -0.0224 0.06389 -0.01849 0.06736 -0.01406 0.06945 C -0.01016 0.07107 0.0138 0.07454 0.01562 0.075 C 0.02344 0.07963 0.04609 0.09491 0.05781 0.09723 C 0.06758 0.09908 0.0776 0.09861 0.0875 0.1 C 0.09323 0.10047 0.09896 0.10186 0.10469 0.10278 L 0.22656 0.1 C 0.22982 0.09954 0.23151 0.09167 0.23437 0.08889 C 0.24036 0.08241 0.24817 0.08079 0.25312 0.07223 C 0.25963 0.06042 0.25599 0.06621 0.26406 0.05556 C 0.26758 0.03658 0.27096 0.0257 0.26562 0.00278 C 0.26419 -0.00347 0.25625 -0.00833 0.25625 -0.00833 C 0.24687 -0.00555 0.23711 -0.00578 0.22812 0 C 0.22591 0.00116 0.22656 0.00811 0.225 0.01111 C 0.2233 0.01389 0.22083 0.01482 0.21875 0.01667 C 0.21133 0.03611 0.22135 0.01204 0.20781 0.03334 C 0.20586 0.03635 0.20495 0.04098 0.20312 0.04445 C 0.19961 0.05047 0.19297 0.05648 0.18906 0.06111 C 0.18737 0.06273 0.1858 0.06459 0.18437 0.06667 C 0.18216 0.06922 0.18034 0.07269 0.17812 0.075 C 0.17669 0.07639 0.17487 0.07616 0.17344 0.07778 C 0.15338 0.09746 0.1737 0.08195 0.15625 0.09445 C 0.15469 0.09815 0.14987 0.11158 0.14844 0.11389 C 0.14505 0.11898 0.13997 0.12037 0.13594 0.12223 C 0.12422 0.13588 0.13776 0.12199 0.11094 0.13056 C 0.10299 0.13287 0.09531 0.13797 0.0875 0.14167 C 0.07969 0.14074 0.07174 0.14028 0.06406 0.13889 C 0.03789 0.13334 0.05534 0.13334 0.02812 0.125 C 0.01927 0.12223 0.01041 0.1213 0.00156 0.11945 C -0.00938 0.11389 -0.02058 0.10949 -0.03125 0.10278 C -0.0513 0.09005 -0.07084 0.07477 -0.09063 0.06111 C -0.09636 0.05718 -0.10209 0.05371 -0.10781 0.05 C -0.15755 0.01783 -0.09714 0.05533 -0.13906 0.03334 C -0.16524 0.01945 -0.16328 0.01968 -0.18438 0.00278 C -0.18594 -0.00092 -0.18737 -0.00486 -0.18906 -0.00833 C -0.1905 -0.01134 -0.19258 -0.01342 -0.19375 -0.01666 C -0.19597 -0.02291 -0.19649 -0.03379 -0.2 -0.03889 C -0.20443 -0.04537 -0.21406 -0.05555 -0.21406 -0.05555 C -0.21823 -0.05277 -0.2224 -0.04977 -0.22656 -0.04722 C -0.23529 -0.04213 -0.23724 -0.04189 -0.24531 -0.03889 C -0.24844 -0.03611 -0.25143 -0.03264 -0.25469 -0.03055 C -0.26042 -0.02731 -0.27162 -0.0243 -0.27813 -0.02222 C -0.28229 -0.01852 -0.28633 -0.01389 -0.29063 -0.01111 C -0.29375 -0.00926 -0.29701 -0.0081 -0.3 -0.00555 C -0.30183 -0.00439 -0.30313 -0.00162 -0.30469 0 C -0.30729 0.00209 -0.31003 0.00348 -0.3125 0.00556 C -0.31472 0.00718 -0.31654 0.00973 -0.31875 0.01111 C -0.32136 0.0125 -0.32409 0.01273 -0.32656 0.01389 C -0.32826 0.01459 -0.32969 0.01574 -0.33125 0.01667 C -0.33334 0.0176 -0.33555 0.01829 -0.3375 0.01945 C -0.34128 0.02107 -0.34479 0.02338 -0.34844 0.025 C -0.35209 0.02616 -0.35586 0.02639 -0.35938 0.02778 C -0.36615 0.02986 -0.36446 0.03033 -0.37031 0.03334 C -0.3724 0.03426 -0.37448 0.03519 -0.37656 0.03611 C -0.37813 0.04375 -0.38008 0.04792 -0.375 0.05556 C -0.37344 0.05787 -0.36875 0.05834 -0.36875 0.05834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417 -0.0037 0.00833 -0.00717 0.0125 -0.01111 C 0.02747 -0.02662 0.01641 -0.01921 0.02656 -0.025 C 0.02813 -0.02777 0.0293 -0.03148 0.03125 -0.03333 C 0.03411 -0.03634 0.03776 -0.03564 0.04063 -0.03889 L 0.04531 -0.04444 C 0.05143 -0.06088 0.04453 -0.0456 0.05469 -0.05833 C 0.06367 -0.0699 0.05443 -0.06574 0.06719 -0.075 C 0.07057 -0.07777 0.07448 -0.07824 0.07813 -0.08055 C 0.08242 -0.08379 0.0862 -0.08865 0.09063 -0.09166 C 0.09258 -0.09328 0.09479 -0.09305 0.09688 -0.09444 C 0.11719 -0.10902 0.0931 -0.09907 0.125 -0.11389 C 0.13984 -0.12106 0.13138 -0.11296 0.14375 -0.11944 C 0.14635 -0.12106 0.14883 -0.12361 0.15156 -0.125 C 0.15352 -0.12639 0.15573 -0.12662 0.15781 -0.12777 C 0.16042 -0.12939 0.16289 -0.13171 0.16563 -0.13333 C 0.16706 -0.13449 0.16875 -0.13518 0.17031 -0.13611 C 0.17292 -0.13796 0.17539 -0.14074 0.17813 -0.14166 C 0.18424 -0.14444 0.19049 -0.14676 0.19688 -0.14722 C 0.22383 -0.14953 0.25104 -0.14907 0.27813 -0.15 C 0.28906 -0.15092 0.3 -0.15069 0.31094 -0.15277 C 0.31875 -0.15439 0.32656 -0.15787 0.33438 -0.16111 C 0.33646 -0.16203 0.33841 -0.16342 0.34063 -0.16389 C 0.35326 -0.16713 0.36393 -0.16597 0.37656 -0.17222 C 0.39102 -0.17963 0.38372 -0.17685 0.39844 -0.18055 C 0.40156 -0.18426 0.40846 -0.18518 0.40781 -0.19166 C 0.40677 -0.20092 0.40716 -0.21134 0.40469 -0.21944 C 0.40313 -0.2243 0.39948 -0.22546 0.39688 -0.22777 C 0.39427 -0.23009 0.39167 -0.23171 0.38906 -0.23333 C 0.38594 -0.23541 0.38281 -0.23727 0.37969 -0.23889 C 0.37526 -0.24143 0.37005 -0.24305 0.36563 -0.24444 L 0.34219 -0.23889 C 0.33945 -0.23819 0.33646 -0.23889 0.33438 -0.23611 C 0.32891 -0.22939 0.325 -0.21944 0.32031 -0.21111 L 0.31563 -0.20277 C 0.31133 -0.19537 0.31003 -0.19213 0.30469 -0.18611 C 0.29844 -0.17939 0.29336 -0.17777 0.28594 -0.175 C 0.28333 -0.17407 0.2806 -0.17338 0.27813 -0.17222 C 0.27643 -0.17152 0.275 -0.1699 0.27344 -0.16944 C 0.26667 -0.16805 0.2599 -0.16759 0.25313 -0.16666 C 0.23893 -0.1625 0.22552 -0.15856 0.21094 -0.15555 C 0.19349 -0.15231 0.14336 -0.15069 0.13438 -0.15 C 0.12708 -0.14814 0.11979 -0.1456 0.1125 -0.14444 C 0.09167 -0.14189 0.05 -0.13889 0.05 -0.13889 L -0.09531 -0.14444 C -0.09961 -0.14467 -0.10365 -0.14652 -0.10781 -0.14722 C -0.11406 -0.14838 -0.12031 -0.14907 -0.12656 -0.15 C -0.13125 -0.15185 -0.13607 -0.1537 -0.14062 -0.15555 C -0.14232 -0.15648 -0.14375 -0.1581 -0.14531 -0.15833 C -0.19935 -0.17268 -0.16667 -0.16203 -0.19375 -0.16944 C -0.23151 -0.17986 -0.21224 -0.17615 -0.24062 -0.18055 C -0.25846 -0.18865 -0.23021 -0.17639 -0.25937 -0.18611 C -0.26367 -0.18773 -0.26771 -0.19074 -0.27187 -0.19166 L -0.28281 -0.19444 C -0.29219 -0.20555 -0.28398 -0.19768 -0.30156 -0.20277 C -0.30755 -0.20463 -0.3056 -0.20648 -0.31094 -0.21111 C -0.31354 -0.21342 -0.31615 -0.21481 -0.31875 -0.21666 C -0.325 -0.21574 -0.33151 -0.21736 -0.3375 -0.21389 C -0.33919 -0.21319 -0.33906 -0.20856 -0.33906 -0.20555 C -0.33906 -0.20092 -0.33906 -0.1956 -0.3375 -0.19166 C -0.33568 -0.1868 -0.33242 -0.18426 -0.32969 -0.18055 C -0.32591 -0.17569 -0.32201 -0.17152 -0.31719 -0.16944 C -0.30378 -0.16412 -0.2901 -0.16041 -0.27656 -0.15555 C -0.27448 -0.15486 -0.27253 -0.15347 -0.27031 -0.15277 C -0.26081 -0.15 -0.25182 -0.14953 -0.24219 -0.14722 C -0.2349 -0.1456 -0.22773 -0.14328 -0.22031 -0.14166 C -0.21133 -0.13981 -0.18607 -0.13727 -0.17812 -0.13611 C -0.10937 -0.1118 -0.14036 -0.11852 -0.01875 -0.13055 C -0.01484 -0.13102 -0.01159 -0.13657 -0.00781 -0.13889 C -0.00182 -0.14305 0.00794 -0.14814 0.01406 -0.15 C 0.05391 -0.16319 0.04935 -0.15879 0.1 -0.16111 L 0.3125 -0.15833 C 0.31992 -0.1581 0.32708 -0.15301 0.33438 -0.15 C 0.35208 -0.14282 0.34909 -0.14421 0.3625 -0.13611 C 0.36458 -0.13333 0.36654 -0.13055 0.36875 -0.12777 C 0.37122 -0.125 0.37409 -0.12268 0.37656 -0.11944 C 0.37982 -0.11527 0.38255 -0.10972 0.38594 -0.10555 C 0.38932 -0.10139 0.39323 -0.09861 0.39688 -0.09444 C 0.40716 -0.08287 0.39883 -0.08865 0.40781 -0.08333 C 0.41719 -0.08703 0.42708 -0.0875 0.43594 -0.09444 C 0.43971 -0.09768 0.44779 -0.13402 0.44844 -0.13611 C 0.45521 -0.16064 0.45013 -0.1412 0.45781 -0.15833 C 0.46003 -0.16365 0.46159 -0.1699 0.46406 -0.175 C 0.46589 -0.17916 0.46836 -0.18217 0.47031 -0.18611 C 0.47839 -0.20277 0.47109 -0.19282 0.47969 -0.20277 C 0.48125 -0.19814 0.4832 -0.19398 0.48438 -0.18889 C 0.48529 -0.18472 0.48529 -0.17963 0.48594 -0.175 C 0.48633 -0.17222 0.48698 -0.16944 0.4875 -0.16666 C 0.48802 -0.17037 0.48906 -0.17407 0.48906 -0.17777 C 0.48906 -0.18727 0.48607 -0.19352 0.48281 -0.2 C 0.4793 -0.20694 0.47552 -0.21296 0.47188 -0.21944 C 0.47031 -0.22222 0.46836 -0.22453 0.46719 -0.22777 C 0.46615 -0.23055 0.46563 -0.23426 0.46406 -0.23611 C 0.46224 -0.23842 0.4599 -0.23796 0.45781 -0.23889 C 0.43281 -0.18333 0.45885 -0.23703 0.42969 -0.18889 C 0.42721 -0.18495 0.42565 -0.17939 0.42344 -0.175 C 0.41888 -0.16643 0.41393 -0.15856 0.40938 -0.15 C 0.40404 -0.14004 0.39922 -0.12939 0.39375 -0.11944 C 0.39076 -0.11435 0.38724 -0.11064 0.38438 -0.10555 C 0.37943 -0.09768 0.37578 -0.08727 0.37031 -0.08055 C 0.36354 -0.07268 0.36133 -0.06921 0.35469 -0.06389 C 0.35313 -0.06296 0.35156 -0.06203 0.35 -0.06111 C 0.33281 -0.07129 0.35872 -0.05509 0.34063 -0.06944 C 0.32708 -0.08009 0.33294 -0.06944 0.31719 -0.08611 C 0.31107 -0.09259 0.30573 -0.10139 0.3 -0.10833 C 0.29583 -0.11342 0.29141 -0.11736 0.2875 -0.12222 C 0.27943 -0.13217 0.27292 -0.14606 0.26406 -0.15277 C 0.26042 -0.15555 0.25651 -0.15764 0.25313 -0.16111 C 0.24922 -0.16527 0.24596 -0.17083 0.24219 -0.175 C 0.23711 -0.18078 0.23229 -0.18287 0.22656 -0.18611 C 0.22435 -0.18912 0.21732 -0.19953 0.21406 -0.2 C 0.21081 -0.20069 0.20781 -0.19814 0.20469 -0.19722 C 0.2026 -0.19352 0.20052 -0.18981 0.19844 -0.18611 C 0.19583 -0.18217 0.19297 -0.17939 0.19063 -0.175 C 0.18815 -0.17083 0.18672 -0.16551 0.18438 -0.16111 C 0.17995 -0.15347 0.17682 -0.1537 0.17344 -0.14444 C 0.17148 -0.13935 0.17083 -0.13264 0.16875 -0.12777 C 0.16458 -0.11875 0.15833 -0.11273 0.15469 -0.10277 C 0.15365 -0.1 0.15286 -0.09699 0.15156 -0.09444 C 0.14844 -0.08912 0.14596 -0.08842 0.14219 -0.08611 C 0.11693 -0.09745 0.13919 -0.08449 0.12344 -0.1 C 0.12096 -0.10254 0.1181 -0.10347 0.11563 -0.10555 C 0.11133 -0.10902 0.10716 -0.11273 0.10313 -0.11666 C 0.09974 -0.12014 0.09688 -0.12453 0.09375 -0.12777 C 0.09167 -0.13009 0.08945 -0.13148 0.0875 -0.13333 C 0.08581 -0.13518 0.08424 -0.13703 0.08281 -0.13889 C 0.0806 -0.14166 0.07878 -0.14514 0.07656 -0.14722 C 0.07513 -0.14884 0.07344 -0.14907 0.07188 -0.15 C 0.06875 -0.15463 0.06563 -0.15949 0.0625 -0.16389 C 0.05352 -0.17639 0.06211 -0.1618 0.05156 -0.17777 C 0.04401 -0.18935 0.05013 -0.18426 0.04219 -0.18889 C 0.03854 -0.18796 0.03411 -0.19027 0.03125 -0.18611 C 0.02865 -0.18264 0.02969 -0.17477 0.02813 -0.16944 C 0.02643 -0.16435 0.02383 -0.16041 0.02188 -0.15555 C 0.01693 -0.14375 0.0125 -0.13148 0.00781 -0.11944 C -0.01055 -0.07314 0.00755 -0.11736 -0.00469 -0.09166 C -0.00638 -0.08819 -0.00742 -0.08356 -0.00937 -0.08055 C -0.01068 -0.0787 -0.01263 -0.07916 -0.01406 -0.07777 C -0.01576 -0.07639 -0.01706 -0.07361 -0.01875 -0.07222 C -0.02083 -0.07083 -0.02305 -0.0706 -0.025 -0.06944 C -0.02669 -0.06875 -0.02812 -0.06759 -0.02969 -0.06666 C -0.03125 -0.07037 -0.03359 -0.07361 -0.03437 -0.07777 C -0.04089 -0.10926 -0.0306 -0.08796 -0.04062 -0.10555 C -0.04167 -0.11018 -0.04232 -0.11551 -0.04375 -0.11944 C -0.04987 -0.13564 -0.05326 -0.13912 -0.06094 -0.15 C -0.0625 -0.15463 -0.0638 -0.15972 -0.06562 -0.16389 C -0.075 -0.18402 -0.07266 -0.17592 -0.08125 -0.18889 C -0.08294 -0.19166 -0.08424 -0.1949 -0.08594 -0.19722 C -0.09909 -0.21666 -0.08164 -0.1868 -0.09531 -0.21111 C -0.10104 -0.2037 -0.11081 -0.20115 -0.1125 -0.18889 C -0.11302 -0.18518 -0.11341 -0.18148 -0.11406 -0.17777 C -0.11758 -0.16203 -0.12201 -0.14676 -0.125 -0.13055 C -0.12604 -0.125 -0.12682 -0.11944 -0.12812 -0.11389 C -0.12943 -0.10902 -0.13151 -0.10486 -0.13281 -0.1 C -0.13411 -0.0956 -0.1349 -0.09074 -0.13594 -0.08611 C -0.13971 -0.07176 -0.14349 -0.05902 -0.15 -0.04722 C -0.15156 -0.04444 -0.15352 -0.04213 -0.15469 -0.03889 C -0.15612 -0.03564 -0.15638 -0.03102 -0.15781 -0.02777 C -0.16172 -0.02014 -0.16406 -0.01967 -0.16875 -0.01666 C -0.18112 -0.03865 -0.17435 -0.02963 -0.18906 -0.04444 C -0.20651 -0.08333 -0.18555 -0.04074 -0.20156 -0.06389 C -0.2099 -0.07592 -0.21172 -0.08148 -0.21719 -0.09444 C -0.21771 -0.09722 -0.21797 -0.10046 -0.21875 -0.10277 C -0.22943 -0.13426 -0.22734 -0.12916 -0.2375 -0.14722 C -0.24036 -0.16713 -0.23685 -0.15162 -0.24687 -0.16944 C -0.24831 -0.17199 -0.24883 -0.17523 -0.25 -0.17777 C -0.25143 -0.18102 -0.25339 -0.1831 -0.25469 -0.18611 C -0.25599 -0.18889 -0.25625 -0.19259 -0.25781 -0.19444 C -0.25964 -0.19676 -0.26198 -0.19629 -0.26406 -0.19722 C -0.26615 -0.19444 -0.26823 -0.19166 -0.27031 -0.18889 C -0.27292 -0.18611 -0.27578 -0.18402 -0.27812 -0.18055 C -0.28112 -0.17662 -0.2832 -0.17106 -0.28594 -0.16666 C -0.28737 -0.16458 -0.28932 -0.16365 -0.29062 -0.16111 C -0.2931 -0.15694 -0.29479 -0.15185 -0.29687 -0.14722 C -0.30833 -0.12407 -0.29453 -0.15578 -0.30625 -0.12777 C -0.31081 -0.09629 -0.30391 -0.13912 -0.3125 -0.10555 C -0.31458 -0.09768 -0.31445 -0.08796 -0.31719 -0.08055 C -0.31979 -0.07384 -0.32174 -0.06921 -0.32344 -0.06111 C -0.32721 -0.04328 -0.32187 -0.05578 -0.32969 -0.04166 C -0.33685 -0.05139 -0.33763 -0.05046 -0.34219 -0.06666 C -0.35234 -0.10254 -0.33555 -0.05578 -0.34687 -0.08611 C -0.35 -0.12453 -0.35013 -0.11759 -0.34687 -0.17777 C -0.34661 -0.18379 -0.34375 -0.19444 -0.34375 -0.19444 C -0.33802 -0.19259 -0.3319 -0.19305 -0.32656 -0.18889 C -0.32331 -0.18634 -0.32161 -0.17916 -0.31875 -0.175 C -0.31589 -0.17083 -0.31224 -0.16852 -0.30937 -0.16389 C -0.3069 -0.15995 -0.3056 -0.15416 -0.30312 -0.15 C -0.27357 -0.10115 -0.30078 -0.14977 -0.275 -0.11389 C -0.26172 -0.09537 -0.25951 -0.07268 -0.24062 -0.05833 L -0.22969 -0.05 C -0.22812 -0.04722 -0.22682 -0.04421 -0.225 -0.04166 C -0.21706 -0.02986 -0.21888 -0.03773 -0.20625 -0.05 C -0.19714 -0.07453 -0.21068 -0.0375 -0.19375 -0.09722 C -0.19271 -0.10092 -0.19167 -0.10463 -0.19062 -0.10833 C -0.18958 -0.11296 -0.18893 -0.11805 -0.1875 -0.12222 C -0.18633 -0.12639 -0.18437 -0.12963 -0.18281 -0.13333 C -0.18229 -0.13611 -0.18294 -0.14166 -0.18125 -0.14166 C -0.17096 -0.14166 -0.16862 -0.1324 -0.1625 -0.12222 C -0.15846 -0.11574 -0.15391 -0.10995 -0.15 -0.10277 C -0.14349 -0.09051 -0.13763 -0.07685 -0.13125 -0.06389 C -0.12773 -0.05648 -0.12435 -0.04884 -0.12031 -0.04166 C -0.11875 -0.03889 -0.11693 -0.03657 -0.11562 -0.03333 C -0.09622 0.01505 -0.12878 -0.0574 -0.10781 -0.01389 C -0.10612 -0.01041 -0.10534 -0.00555 -0.10312 -0.00277 C -0.10143 -0.00069 -0.09896 -0.00092 -0.09687 0 C -0.08516 -0.00717 -0.09974 0.00232 -0.0875 -0.00833 C -0.08607 -0.00972 -0.08437 -0.01018 -0.08281 -0.01111 C -0.08073 -0.01389 -0.07865 -0.01643 -0.07656 -0.01944 C -0.07174 -0.02708 -0.06849 -0.03588 -0.06406 -0.04444 C -0.06263 -0.04745 -0.06068 -0.04977 -0.05937 -0.05277 C -0.05703 -0.05902 -0.05547 -0.0662 -0.05312 -0.07222 C -0.04635 -0.09074 -0.04818 -0.08171 -0.04062 -0.09722 C -0.0362 -0.10648 -0.03724 -0.11064 -0.03281 -0.12222 C -0.03164 -0.12569 -0.02956 -0.12754 -0.02812 -0.13055 C -0.01562 -0.1581 -0.02396 -0.14676 -0.01406 -0.15833 C -0.00898 -0.17662 -0.01263 -0.16666 -0.00156 -0.18611 L 0.00313 -0.19444 C -0.0069 -0.20046 0.00091 -0.19722 -0.01719 -0.19444 C -0.05846 -0.18865 -0.02279 -0.19583 -0.06562 -0.18611 C -0.07135 -0.17106 -0.06549 -0.18264 -0.07656 -0.175 C -0.07839 -0.17384 -0.07956 -0.17083 -0.08125 -0.16944 C -0.08802 -0.16435 -0.09062 -0.16435 -0.09687 -0.16111 C -0.09857 -0.16041 -0.1 -0.15926 -0.10156 -0.15833 C -0.10365 -0.1574 -0.10586 -0.15671 -0.10781 -0.15555 C -0.11107 -0.15393 -0.11406 -0.15185 -0.11719 -0.15 C -0.1224 -0.14699 -0.12031 -0.14722 -0.12344 -0.14722 " pathEditMode="relative" ptsTypes="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1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416 -0.00371 0.00833 -0.00718 0.0125 -0.01111 C 0.01406 -0.01273 0.01549 -0.01528 0.01718 -0.01667 C 0.01966 -0.01898 0.02578 -0.02107 0.02812 -0.02223 C 0.02968 -0.02315 0.03125 -0.02431 0.03281 -0.025 C 0.03489 -0.02616 0.03697 -0.02662 0.03906 -0.02778 C 0.04986 -0.03426 0.04361 -0.03172 0.05312 -0.03889 C 0.05455 -0.04005 0.05625 -0.04074 0.05781 -0.04167 C 0.05989 -0.04352 0.06184 -0.04584 0.06406 -0.04723 C 0.06705 -0.04954 0.07044 -0.05047 0.07343 -0.05278 C 0.07513 -0.05417 0.07643 -0.05672 0.07812 -0.05834 C 0.08111 -0.06158 0.08424 -0.06436 0.0875 -0.06667 C 0.09049 -0.06898 0.09388 -0.06991 0.09687 -0.07223 C 0.10625 -0.07986 0.10221 -0.08056 0.11093 -0.08611 C 0.11289 -0.0875 0.1151 -0.08773 0.11718 -0.08889 C 0.13476 -0.09954 0.11627 -0.09074 0.13125 -0.09723 C 0.13281 -0.09908 0.13411 -0.10162 0.13593 -0.10278 C 0.13789 -0.1044 0.14036 -0.10348 0.14218 -0.10556 C 0.14375 -0.10741 0.14427 -0.11111 0.14531 -0.11389 C 0.15416 -0.11297 0.16302 -0.11273 0.17187 -0.11111 C 0.17734 -0.11019 0.18281 -0.10463 0.1875 -0.1 C 0.18906 -0.09838 0.19049 -0.09607 0.19218 -0.09445 C 0.20963 -0.07894 0.19244 -0.09584 0.20468 -0.08611 C 0.20781 -0.0838 0.2108 -0.08033 0.21406 -0.07778 C 0.21549 -0.07662 0.21731 -0.07662 0.21875 -0.075 C 0.22304 -0.07084 0.23125 -0.06111 0.23125 -0.06111 C 0.24375 -0.06204 0.25625 -0.06204 0.26875 -0.06389 C 0.28697 -0.0669 0.28138 -0.07061 0.29843 -0.07778 C 0.30455 -0.08056 0.31093 -0.08148 0.31718 -0.08334 C 0.33307 -0.08866 0.33007 -0.08773 0.34375 -0.09445 C 0.35768 -0.11945 0.3444 -0.09931 0.3625 -0.11667 C 0.37591 -0.12986 0.36158 -0.12199 0.375 -0.12778 C 0.37656 -0.12963 0.37799 -0.13172 0.37968 -0.13334 C 0.3914 -0.14537 0.38736 -0.13912 0.40625 -0.12223 C 0.41588 -0.11366 0.4138 -0.11297 0.42343 -0.1 C 0.42643 -0.09607 0.42968 -0.09283 0.43281 -0.08889 C 0.43489 -0.08635 0.43671 -0.08287 0.43906 -0.08056 C 0.44049 -0.07917 0.44218 -0.07917 0.44375 -0.07778 C 0.44531 -0.07639 0.44687 -0.07431 0.44843 -0.07223 C 0.45052 -0.06968 0.45234 -0.06598 0.45468 -0.06389 C 0.45651 -0.06227 0.45885 -0.06204 0.46093 -0.06111 C 0.4776 -0.06204 0.49427 -0.06227 0.51093 -0.06389 C 0.51302 -0.06412 0.51497 -0.06598 0.51718 -0.06667 C 0.51966 -0.06783 0.52239 -0.06852 0.525 -0.06945 C 0.52812 -0.07223 0.53111 -0.0757 0.53437 -0.07778 C 0.53893 -0.08125 0.54375 -0.08334 0.54843 -0.08611 C 0.55 -0.08704 0.55156 -0.08773 0.55312 -0.08889 C 0.5552 -0.09074 0.55729 -0.0926 0.55937 -0.09445 C 0.56093 -0.0963 0.56223 -0.09908 0.56406 -0.1 C 0.56861 -0.10278 0.57343 -0.10371 0.57812 -0.10556 C 0.57968 -0.10741 0.58098 -0.10996 0.58281 -0.11111 C 0.5858 -0.11366 0.59218 -0.11667 0.59218 -0.11667 C 0.61067 -0.14167 0.5871 -0.11227 0.60468 -0.12778 C 0.6069 -0.12986 0.60859 -0.13403 0.61093 -0.13611 C 0.61432 -0.13959 0.61822 -0.14167 0.62187 -0.14445 C 0.62395 -0.14815 0.62617 -0.15162 0.62812 -0.15556 C 0.62981 -0.15926 0.63046 -0.16482 0.63281 -0.16667 C 0.63424 -0.16806 0.63593 -0.16482 0.6375 -0.16389 C 0.65143 -0.13102 0.63489 -0.17292 0.64375 -0.14167 C 0.64479 -0.13773 0.64687 -0.13449 0.64843 -0.13056 C 0.65182 -0.12223 0.65221 -0.11829 0.65781 -0.11111 C 0.66002 -0.10834 0.67109 -0.10579 0.67187 -0.10556 C 0.67812 -0.10648 0.68437 -0.10695 0.69062 -0.10834 C 0.69218 -0.1088 0.69401 -0.10949 0.69531 -0.11111 C 0.69674 -0.11343 0.69739 -0.11667 0.69843 -0.11945 C 0.69739 -0.13611 0.69739 -0.15324 0.69531 -0.16945 C 0.69427 -0.17662 0.68906 -0.17917 0.68593 -0.18056 C 0.68177 -0.18264 0.67747 -0.1838 0.67343 -0.18611 C 0.67187 -0.18704 0.67031 -0.1882 0.66875 -0.18889 C 0.66614 -0.19005 0.66341 -0.19074 0.66093 -0.19167 C 0.64687 -0.19723 0.66367 -0.1919 0.64531 -0.19723 C 0.62864 -0.1963 0.61184 -0.19769 0.59531 -0.19445 C 0.59179 -0.19398 0.58906 -0.18889 0.58593 -0.18611 C 0.58333 -0.18426 0.58072 -0.18218 0.57812 -0.18056 C 0.57018 -0.17639 0.56471 -0.17639 0.55781 -0.16945 C 0.55442 -0.16644 0.55169 -0.16135 0.54843 -0.15834 C 0.54648 -0.15672 0.54414 -0.15695 0.54218 -0.15556 C 0.5233 -0.14352 0.53789 -0.15278 0.525 -0.13889 C 0.522 -0.13588 0.51835 -0.13426 0.51562 -0.13056 C 0.51263 -0.12686 0.51054 -0.12107 0.50781 -0.11667 C 0.50039 -0.1051 0.50195 -0.11204 0.49531 -0.09723 C 0.49244 -0.09121 0.49023 -0.08403 0.4875 -0.07778 C 0.48424 -0.07107 0.47734 -0.06065 0.47343 -0.05556 C 0.4694 -0.0507 0.46497 -0.04653 0.46093 -0.04167 C 0.4552 -0.03519 0.45416 -0.03334 0.44687 -0.02778 C 0.44375 -0.0257 0.44049 -0.02454 0.4375 -0.02223 C 0.43528 -0.02084 0.43346 -0.01736 0.43125 -0.01667 C 0.42031 -0.01366 0.40924 -0.01343 0.39843 -0.01111 C 0.37239 -0.00625 0.38059 -0.00718 0.3625 -0.00278 L 0.35 0 C 0.27903 -0.00232 0.28203 0.00208 0.23906 -0.00556 C 0.23437 -0.00648 0.22968 -0.00718 0.225 -0.00834 C 0.2164 -0.01065 0.21536 -0.01273 0.20625 -0.01667 C 0.20364 -0.01783 0.20104 -0.01852 0.19843 -0.01945 C 0.19479 -0.02223 0.19101 -0.02477 0.1875 -0.02778 C 0.1858 -0.0294 0.1845 -0.03195 0.18281 -0.03334 C 0.18125 -0.03473 0.17955 -0.03519 0.17812 -0.03611 C 0.16458 -0.04653 0.17812 -0.03797 0.16718 -0.04445 C 0.16406 -0.05186 0.16041 -0.06158 0.15625 -0.06667 C 0.15338 -0.07037 0.14986 -0.07199 0.14687 -0.075 C 0.14205 -0.08033 0.13776 -0.08727 0.13281 -0.09167 C 0.1164 -0.10625 0.13984 -0.08565 0.11562 -0.10556 C 0.11236 -0.10834 0.10924 -0.11088 0.10625 -0.11389 C 0.10455 -0.11574 0.10325 -0.11829 0.10156 -0.11945 C 0.09856 -0.12199 0.09531 -0.12361 0.09218 -0.125 C 0.08489 -0.12871 0.07773 -0.12894 0.07031 -0.13056 C 0.06223 -0.13241 0.05781 -0.1338 0.05 -0.13611 L 0.00781 -0.13334 C 0.00572 -0.13287 0.00638 -0.12616 0.00625 -0.12223 C 0.00533 -0.10857 0.00625 -0.09422 0.00468 -0.08056 C 0.00416 -0.07616 0.00156 -0.07315 0 -0.06945 C -0.00053 -0.06482 -0.00027 -0.05973 -0.00157 -0.05556 C -0.00313 -0.05116 -0.01277 -0.04584 -0.01407 -0.04445 C -0.01641 -0.04236 -0.0181 -0.03843 -0.02032 -0.03611 C -0.02279 -0.0338 -0.02566 -0.03264 -0.02813 -0.03056 C -0.03034 -0.02894 -0.03243 -0.02709 -0.03438 -0.025 C -0.03607 -0.02338 -0.03737 -0.02084 -0.03907 -0.01945 C -0.04258 -0.01713 -0.04636 -0.01574 -0.05 -0.01389 C -0.05417 -0.01482 -0.05886 -0.01297 -0.0625 -0.01667 C -0.06576 -0.02014 -0.06667 -0.02778 -0.06875 -0.03334 C -0.07084 -0.03889 -0.0724 -0.04537 -0.075 -0.05 C -0.08464 -0.06713 -0.07474 -0.04861 -0.08594 -0.075 C -0.09961 -0.10741 -0.08881 -0.07686 -0.09844 -0.10556 C -0.09948 -0.11204 -0.10053 -0.11875 -0.10157 -0.125 C -0.10209 -0.12801 -0.10339 -0.13056 -0.10313 -0.13334 C -0.10287 -0.1375 -0.10105 -0.14074 -0.1 -0.14445 C -0.09271 -0.14352 -0.08542 -0.14352 -0.07813 -0.14167 C -0.07058 -0.13982 -0.06628 -0.13496 -0.05938 -0.13056 C -0.05469 -0.12778 -0.04974 -0.12616 -0.04532 -0.12223 C -0.04219 -0.11945 -0.03907 -0.1169 -0.03594 -0.11389 C -0.0323 -0.11042 -0.02878 -0.10625 -0.025 -0.10278 C -0.01576 -0.09422 -0.00625 -0.08611 0.00312 -0.07778 C 0.00937 -0.07223 0.01549 -0.06667 0.02187 -0.06111 C 0.02747 -0.05648 0.03333 -0.05186 0.03906 -0.04723 C 0.04375 -0.04352 0.04817 -0.03889 0.05312 -0.03611 L 0.06875 -0.02778 C 0.07343 -0.02523 0.07799 -0.02176 0.08281 -0.01945 C 0.09388 -0.01459 0.10286 -0.01343 0.11406 -0.01111 C 0.11992 -0.00857 0.13684 -0.0007 0.14218 0 C 0.16184 0.00208 0.18177 0.00185 0.20156 0.00277 L 0.3625 -0.00556 C 0.38476 -0.00741 0.37395 -0.0125 0.39375 -0.01945 C 0.39934 -0.02153 0.4052 -0.02084 0.41093 -0.02223 C 0.42239 -0.02547 0.43372 -0.02986 0.44531 -0.03334 C 0.45091 -0.03519 0.46328 -0.03773 0.46875 -0.03889 C 0.47083 -0.04074 0.47278 -0.04283 0.475 -0.04445 C 0.47747 -0.04653 0.4802 -0.04792 0.48281 -0.05 C 0.50989 -0.07269 0.48867 -0.05695 0.50625 -0.06945 C 0.5164 -0.08773 0.50481 -0.06875 0.51718 -0.08334 C 0.52786 -0.09607 0.52747 -0.0963 0.53437 -0.10834 L 0.5375 -0.125 L 0.53906 -0.13334 C 0.53802 -0.13982 0.53776 -0.14699 0.53593 -0.15278 C 0.5345 -0.15741 0.5319 -0.16065 0.52968 -0.16389 C 0.5194 -0.17871 0.51992 -0.17523 0.50625 -0.18056 C 0.49114 -0.17871 0.47591 -0.17848 0.46093 -0.175 C 0.45898 -0.17477 0.45742 -0.17223 0.45625 -0.16945 C 0.4552 -0.16736 0.45533 -0.16389 0.45468 -0.16111 C 0.45377 -0.15741 0.4526 -0.15371 0.45156 -0.15 C 0.45208 -0.1426 0.45026 -0.13334 0.45312 -0.12778 C 0.4569 -0.12037 0.47434 -0.11806 0.47968 -0.11667 C 0.48958 -0.1176 0.49947 -0.11806 0.50937 -0.11945 C 0.51093 -0.11991 0.5125 -0.1213 0.51406 -0.12223 C 0.51666 -0.12408 0.51927 -0.12593 0.52187 -0.12778 C 0.52291 -0.13056 0.52473 -0.13287 0.525 -0.13611 C 0.52526 -0.14375 0.52447 -0.15116 0.52343 -0.15834 C 0.52291 -0.16158 0.52174 -0.16459 0.52031 -0.16667 C 0.51471 -0.17454 0.5039 -0.18519 0.49687 -0.18889 C 0.49375 -0.19074 0.49062 -0.19074 0.4875 -0.19167 C 0.46901 -0.19005 0.46432 -0.19491 0.45156 -0.18334 C 0.44986 -0.18195 0.44843 -0.17963 0.44687 -0.17778 C 0.44583 -0.175 0.4444 -0.17269 0.44375 -0.16945 C 0.4427 -0.16505 0.4427 -0.16019 0.44218 -0.15556 C 0.44166 -0.15186 0.44114 -0.14815 0.44062 -0.14445 C 0.44114 -0.13426 0.44062 -0.12385 0.44218 -0.11389 C 0.44348 -0.1051 0.45507 -0.09098 0.45781 -0.08889 C 0.46497 -0.0838 0.48867 -0.07755 0.49687 -0.075 C 0.50937 -0.07593 0.522 -0.07454 0.53437 -0.07778 C 0.53632 -0.07848 0.54296 -0.09607 0.54375 -0.09723 C 0.54557 -0.1007 0.54804 -0.10232 0.55 -0.10556 C 0.55299 -0.11111 0.55338 -0.11551 0.55468 -0.12223 C 0.5526 -0.12963 0.55208 -0.13959 0.54843 -0.14445 C 0.5375 -0.15949 0.5276 -0.15787 0.51562 -0.16111 C 0.50976 -0.16273 0.50416 -0.16482 0.49843 -0.16667 C 0.49791 -0.16667 0.46158 -0.17408 0.45312 -0.15278 C 0.45182 -0.14977 0.45208 -0.14537 0.45156 -0.14167 C 0.45208 -0.12593 0.45169 -0.11019 0.45312 -0.09445 C 0.45338 -0.09121 0.45494 -0.08866 0.45625 -0.08611 C 0.46861 -0.06227 0.46653 -0.06366 0.47968 -0.05278 C 0.4832 -0.05 0.48697 -0.04746 0.49062 -0.04445 C 0.49375 -0.0419 0.49648 -0.03727 0.5 -0.03611 C 0.5082 -0.03357 0.51666 -0.03426 0.525 -0.03334 C 0.53802 -0.03426 0.55104 -0.03334 0.56406 -0.03611 C 0.56744 -0.03704 0.57044 -0.04121 0.57343 -0.04445 C 0.57721 -0.04885 0.58098 -0.05301 0.58437 -0.05834 C 0.58619 -0.06158 0.58736 -0.06598 0.58906 -0.06945 C 0.59049 -0.07246 0.59218 -0.075 0.59375 -0.07778 C 0.59713 -0.0963 0.60065 -0.10602 0.59375 -0.12778 C 0.59127 -0.13542 0.56653 -0.14954 0.56562 -0.15 C 0.55 -0.14908 0.53424 -0.14908 0.51875 -0.14723 C 0.51367 -0.14676 0.51197 -0.14051 0.50781 -0.13611 C 0.50638 -0.13473 0.50468 -0.13426 0.50312 -0.13334 C 0.50208 -0.13056 0.50065 -0.12824 0.5 -0.125 C 0.49544 -0.10718 0.49544 -0.10324 0.50156 -0.08334 C 0.50286 -0.07917 0.50859 -0.07639 0.51093 -0.075 C 0.51302 -0.0713 0.51445 -0.06598 0.51718 -0.06389 C 0.52096 -0.06111 0.52539 -0.06111 0.52968 -0.06111 C 0.54895 -0.06111 0.56822 -0.06297 0.5875 -0.06389 C 0.58958 -0.06667 0.59153 -0.06991 0.59375 -0.07223 C 0.60091 -0.08033 0.6026 -0.07547 0.60625 -0.09445 L 0.60937 -0.11111 C 0.60729 -0.1213 0.60611 -0.13241 0.60312 -0.14167 C 0.60182 -0.14584 0.59908 -0.14815 0.59687 -0.15 C 0.59388 -0.15278 0.59062 -0.15394 0.5875 -0.15556 C 0.57565 -0.16204 0.57838 -0.16065 0.56718 -0.16389 C 0.5651 -0.16574 0.56302 -0.16783 0.56093 -0.16945 C 0.54804 -0.1794 0.53424 -0.17061 0.52031 -0.16945 C 0.51822 -0.16667 0.51588 -0.16459 0.51406 -0.16111 C 0.50729 -0.14931 0.51093 -0.13843 0.51718 -0.12223 C 0.51875 -0.11829 0.52239 -0.11898 0.525 -0.11667 C 0.53281 -0.11042 0.54466 -0.09769 0.55312 -0.09445 C 0.55976 -0.0919 0.56666 -0.09283 0.57343 -0.09167 C 0.57812 -0.09098 0.58281 -0.08982 0.5875 -0.08889 C 0.60781 -0.09028 0.62786 -0.07477 0.64218 -0.1 C 0.64348 -0.10255 0.64427 -0.10556 0.64531 -0.10834 C 0.6414 -0.1919 0.65351 -0.16273 0.63593 -0.18056 C 0.63424 -0.18241 0.63281 -0.18426 0.63125 -0.18611 C 0.62447 -0.18519 0.61757 -0.18565 0.61093 -0.18334 C 0.60664 -0.18218 0.60364 -0.17547 0.6 -0.17223 C 0.59843 -0.17107 0.59674 -0.17084 0.59531 -0.16945 C 0.59257 -0.16713 0.5901 -0.16366 0.5875 -0.16111 C 0.57213 -0.14769 0.5858 -0.16297 0.575 -0.15 C 0.57369 -0.14676 0.56992 -0.13843 0.57031 -0.13334 C 0.57109 -0.11852 0.57187 -0.10301 0.575 -0.08889 C 0.57578 -0.08519 0.57903 -0.08519 0.58125 -0.08334 C 0.59361 -0.07361 0.58671 -0.07986 0.60468 -0.075 C 0.60989 -0.07361 0.6151 -0.0713 0.62031 -0.06945 C 0.64296 -0.07107 0.65859 -0.0551 0.67031 -0.08611 C 0.67148 -0.08936 0.67096 -0.09375 0.67187 -0.09723 C 0.67252 -0.10047 0.67395 -0.10278 0.675 -0.10556 C 0.67447 -0.11736 0.67721 -0.1544 0.66406 -0.15834 L 0.6375 -0.16667 C 0.62864 -0.16574 0.61966 -0.16621 0.61093 -0.16389 C 0.60807 -0.16343 0.60572 -0.15973 0.60312 -0.15834 C 0.6 -0.15695 0.59687 -0.15648 0.59375 -0.15556 C 0.59114 -0.15278 0.58867 -0.14954 0.58593 -0.14723 C 0.56835 -0.13311 0.58294 -0.14931 0.57187 -0.13611 C 0.57317 -0.11736 0.56927 -0.09398 0.58125 -0.08611 C 0.58463 -0.08403 0.58854 -0.08426 0.59218 -0.08334 C 0.60898 -0.06852 0.60065 -0.07199 0.62968 -0.08056 C 0.63281 -0.08172 0.63906 -0.08611 0.63906 -0.08611 C 0.64218 -0.10857 0.64114 -0.09561 0.6375 -0.13334 C 0.6371 -0.13727 0.63736 -0.1419 0.63593 -0.14445 C 0.62643 -0.16135 0.62656 -0.15533 0.61875 -0.16111 C 0.61653 -0.16297 0.61471 -0.16551 0.6125 -0.16667 C 0.60937 -0.16829 0.60625 -0.16852 0.60312 -0.16945 C 0.5802 -0.16852 0.55716 -0.16922 0.53437 -0.16667 C 0.53098 -0.16644 0.52799 -0.16343 0.525 -0.16111 C 0.49479 -0.13982 0.53203 -0.16598 0.5125 -0.15278 C 0.50976 -0.15116 0.50729 -0.14908 0.50468 -0.14723 C 0.49869 -0.14352 0.48697 -0.1382 0.48281 -0.13056 C 0.47877 -0.12361 0.4776 -0.12246 0.475 -0.11389 C 0.47265 -0.10672 0.46927 -0.09144 0.46562 -0.08334 C 0.46419 -0.08033 0.46276 -0.07709 0.46093 -0.075 C 0.45898 -0.07315 0.45677 -0.07315 0.45468 -0.07223 C 0.42187 -0.07315 0.38893 -0.07246 0.35625 -0.075 C 0.35403 -0.07523 0.34765 -0.08727 0.34687 -0.08889 C 0.33684 -0.10973 0.34778 -0.09074 0.33593 -0.12223 C 0.33489 -0.125 0.33372 -0.12778 0.33281 -0.13056 C 0.33164 -0.13426 0.33125 -0.13889 0.32968 -0.14167 C 0.32695 -0.14653 0.32031 -0.15278 0.32031 -0.15278 C 0.30677 -0.15093 0.29309 -0.15023 0.27968 -0.14723 C 0.27643 -0.14653 0.27304 -0.14514 0.27031 -0.14167 C 0.2582 -0.12755 0.2638 -0.12616 0.25468 -0.11111 C 0.25078 -0.10486 0.24583 -0.10116 0.24218 -0.09445 L 0.22656 -0.06667 C 0.22447 -0.06297 0.22252 -0.05903 0.22031 -0.05556 C 0.21718 -0.05093 0.2138 -0.04699 0.21093 -0.04167 C 0.2052 -0.03172 0.20755 -0.03172 0.20312 -0.02223 C 0.19934 -0.01436 0.1983 -0.01389 0.19375 -0.00834 C 0.1901 -0.01273 0.18684 -0.01574 0.18437 -0.02223 C 0.18085 -0.03125 0.17864 -0.04144 0.175 -0.05 C 0.15546 -0.09607 0.18671 -0.02153 0.16562 -0.075 C 0.16367 -0.07986 0.16132 -0.08426 0.15937 -0.08889 C 0.15234 -0.10556 0.15052 -0.11297 0.14218 -0.12778 C 0.14036 -0.13125 0.13802 -0.13334 0.13593 -0.13611 C 0.12955 -0.15857 0.13281 -0.1507 0.12187 -0.17223 C 0.12031 -0.17523 0.11901 -0.17871 0.11718 -0.18056 C 0.11471 -0.18334 0.11197 -0.18426 0.10937 -0.18611 C 0.09895 -0.18426 0.08828 -0.18519 0.07812 -0.18056 C 0.0677 -0.17593 0.05846 -0.16505 0.04843 -0.15834 C 0.03437 -0.14908 0.02044 -0.13912 0.00625 -0.13056 C 0 -0.12686 -0.00625 -0.12292 -0.0125 -0.11945 C -0.01862 -0.11621 -0.03204 -0.11088 -0.03907 -0.10556 C -0.04805 -0.09908 -0.04974 -0.09422 -0.05938 -0.08889 C -0.06237 -0.08727 -0.06563 -0.08727 -0.06875 -0.08611 C -0.09467 -0.07778 -0.05 -0.09098 -0.09063 -0.08056 C -0.09323 -0.0801 -0.09584 -0.07848 -0.09844 -0.07778 C -0.10625 -0.07662 -0.11407 -0.07616 -0.12188 -0.075 C -0.12761 -0.07431 -0.13334 -0.07315 -0.13907 -0.07223 C -0.15105 -0.07408 -0.16303 -0.0757 -0.175 -0.07778 C -0.17761 -0.07848 -0.18034 -0.07894 -0.18282 -0.08056 C -0.18464 -0.08195 -0.18594 -0.08426 -0.1875 -0.08611 C -0.18855 -0.09074 -0.18946 -0.09561 -0.19063 -0.1 C -0.19154 -0.10394 -0.1931 -0.10741 -0.19375 -0.11111 C -0.19467 -0.11574 -0.1948 -0.12037 -0.19532 -0.125 C -0.19415 -0.15486 -0.19974 -0.16343 -0.18594 -0.17223 C -0.18295 -0.17431 -0.17969 -0.17408 -0.17657 -0.175 C -0.16042 -0.18658 -0.16836 -0.18357 -0.13907 -0.175 C -0.12839 -0.17199 -0.13243 -0.16852 -0.12344 -0.16667 C -0.11615 -0.16528 -0.10886 -0.16528 -0.10157 -0.16389 C -0.08282 -0.16088 -0.09206 -0.16088 -0.06875 -0.15278 C -0.06472 -0.15139 -0.06042 -0.15116 -0.05625 -0.15 C -0.05053 -0.14861 -0.03516 -0.14375 -0.03125 -0.14167 C -0.01967 -0.13635 -0.02722 -0.1382 -0.01875 -0.13056 C -0.01628 -0.12848 -0.01368 -0.12662 -0.01094 -0.125 C -0.00222 -0.12014 0.00755 -0.11922 0.01562 -0.11111 C 0.0427 -0.08449 0.01744 -0.10834 0.05937 -0.075 C 0.06406 -0.0713 0.06848 -0.06667 0.07343 -0.06389 C 0.08476 -0.05764 0.09166 -0.0588 0.10312 -0.05556 C 0.11562 -0.05232 0.12812 -0.04815 0.14062 -0.04445 C 0.1802 -0.0463 0.21979 -0.04584 0.25937 -0.05 C 0.26197 -0.05047 0.26328 -0.05625 0.26562 -0.05834 C 0.26705 -0.05996 0.26875 -0.06019 0.27031 -0.06111 C 0.27135 -0.06389 0.272 -0.06713 0.27343 -0.06945 C 0.28632 -0.0926 0.27721 -0.07014 0.28437 -0.08889 C 0.28385 -0.0926 0.28437 -0.09769 0.28281 -0.1 C 0.275 -0.11135 0.26914 -0.1132 0.26093 -0.11667 C 0.25494 -0.12385 0.25625 -0.11898 0.25625 -0.13056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3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57 0.00833 -0.00391 0.0162 -0.00469 0.025 C -0.00573 0.03588 0.00325 0.03865 0.00625 0.04166 C 0.0207 0.05578 -0.00443 0.03611 0.02187 0.05277 C 0.04088 0.06481 0.02434 0.05879 0.04375 0.06388 C 0.04739 0.06666 0.05091 0.06967 0.05468 0.07222 C 0.07447 0.08472 0.05651 0.07037 0.07812 0.08333 C 0.08489 0.08726 0.09114 0.09537 0.09843 0.09722 L 0.12031 0.10277 L 0.13281 0.10555 C 0.15898 0.11203 0.16041 0.11273 0.18281 0.11944 C 0.20833 0.11851 0.23385 0.11921 0.25937 0.11666 C 0.26158 0.1162 0.26341 0.11226 0.26562 0.11111 C 0.26809 0.10949 0.27083 0.10925 0.27343 0.10833 C 0.275 0.10555 0.2763 0.10231 0.27812 0.1 C 0.28398 0.09166 0.28828 0.08703 0.29531 0.08333 C 0.29934 0.08101 0.30364 0.08009 0.30781 0.07777 C 0.30989 0.07638 0.31184 0.07361 0.31406 0.07222 C 0.31601 0.07083 0.31822 0.07037 0.32031 0.06944 C 0.325 0.06666 0.32942 0.06296 0.33437 0.06111 C 0.33893 0.05925 0.34375 0.05925 0.34843 0.05833 C 0.35572 0.05648 0.37031 0.05277 0.37031 0.05277 L 0.54843 0.05833 C 0.55104 0.05833 0.55364 0.05995 0.55625 0.06111 L 0.57031 0.06666 C 0.57786 0.07546 0.57265 0.07106 0.58437 0.075 C 0.61432 0.08495 0.58802 0.07685 0.60937 0.08333 C 0.61354 0.08055 0.6177 0.07824 0.62187 0.075 C 0.62356 0.07361 0.625 0.07152 0.62656 0.06944 C 0.62825 0.06689 0.62981 0.06412 0.63125 0.06111 C 0.63346 0.05601 0.63606 0.04722 0.6375 0.04166 C 0.63802 0.03888 0.63854 0.03611 0.63906 0.03333 C 0.63958 0.01759 0.63971 0.00162 0.64062 -0.01389 C 0.64075 -0.01783 0.64218 -0.0213 0.64218 -0.025 C 0.64218 -0.03357 0.64127 -0.0419 0.64062 -0.05 C 0.64023 -0.05463 0.63893 -0.06713 0.6375 -0.07223 C 0.63489 -0.08125 0.62604 -0.09769 0.62343 -0.1 C 0.62135 -0.10186 0.61914 -0.10348 0.61718 -0.10556 C 0.61393 -0.10903 0.60781 -0.11667 0.60781 -0.11667 C 0.60338 -0.11598 0.59192 -0.11667 0.58593 -0.11112 C 0.58424 -0.10973 0.58281 -0.10741 0.58125 -0.10556 C 0.57968 -0.10093 0.57825 -0.0963 0.57656 -0.09167 C 0.5746 -0.08704 0.572 -0.08287 0.57031 -0.07778 C 0.56562 -0.06436 0.56822 -0.06575 0.56562 -0.05278 C 0.56406 -0.04561 0.55729 -0.02639 0.55625 -0.02223 C 0.55546 -0.01968 0.5552 -0.01667 0.55468 -0.01389 C 0.5526 -0.00463 0.54947 0.00393 0.54843 0.01388 C 0.54739 0.02314 0.54674 0.0324 0.54531 0.04166 C 0.54466 0.0456 0.54322 0.04907 0.54218 0.05277 C 0.5401 0.05925 0.53776 0.0655 0.53593 0.07222 C 0.52773 0.10092 0.54661 0.04675 0.52968 0.09722 C 0.52825 0.10115 0.52617 0.10416 0.525 0.10833 C 0.52356 0.1125 0.52317 0.11782 0.52187 0.12222 C 0.52057 0.12615 0.51888 0.12963 0.51718 0.13333 C 0.5125 0.14259 0.50585 0.15254 0.5 0.15833 C 0.4819 0.17523 0.47799 0.1699 0.45468 0.17222 C 0.43385 0.17037 0.41289 0.17106 0.39218 0.16666 C 0.38697 0.1655 0.38281 0.15856 0.37812 0.15555 C 0.36458 0.14652 0.35039 0.1412 0.3375 0.13055 C 0.32083 0.11666 0.30156 0.10972 0.2875 0.08888 C 0.28437 0.08425 0.28125 0.07939 0.27812 0.075 C 0.27604 0.07199 0.27369 0.0699 0.27187 0.06666 C 0.26992 0.06319 0.26861 0.05925 0.26718 0.05555 C 0.26601 0.05277 0.26536 0.0493 0.26406 0.04722 C 0.26119 0.04282 0.25833 0.03703 0.25468 0.03611 L 0.23281 0.03055 C 0.22851 0.02963 0.22434 0.02893 0.22018 0.02777 C 0.21223 0.02546 0.19205 0.01782 0.18125 0.01666 C 0.17031 0.01527 0.15937 0.01481 0.14843 0.01388 L -0.09063 0.01944 C -0.09948 0.01967 -0.10053 0.02222 -0.10782 0.025 C -0.11094 0.02592 -0.1142 0.02662 -0.11719 0.02777 C -0.14779 0.03842 -0.12032 0.02916 -0.1375 0.03611 C -0.14245 0.03796 -0.15 0.04027 -0.15469 0.04166 C -0.15886 0.04259 -0.16316 0.04328 -0.16719 0.04444 L -0.17813 0.04722 L -0.21875 0.04444 C -0.2211 0.04351 -0.21719 0.03634 -0.21563 0.03333 C -0.21446 0.03055 -0.21277 0.02893 -0.21094 0.02777 C -0.20899 0.02615 -0.20678 0.02592 -0.20469 0.025 C -0.19948 0.02222 -0.19441 0.01851 -0.18907 0.01666 C -0.18451 0.01481 -0.17969 0.01481 -0.175 0.01388 C -0.14948 0.00763 -0.1892 0.01412 -0.14532 0.00833 L -0.00938 0.01388 C -0.00417 0.01412 0.00091 0.01782 0.00625 0.01944 C 0.01028 0.0206 0.01458 0.02129 0.01875 0.02222 C 0.02187 0.025 0.02486 0.02824 0.02812 0.03055 C 0.03007 0.03194 0.03229 0.03194 0.03437 0.03333 C 0.0388 0.03634 0.0414 0.03981 0.04531 0.04444 C 0.04635 0.04722 0.04713 0.05023 0.04843 0.05277 C 0.05026 0.05671 0.05286 0.05949 0.05468 0.06388 C 0.06106 0.07986 0.04804 0.06527 0.0625 0.08333 C 0.06523 0.0868 0.06888 0.08819 0.07187 0.09166 C 0.07617 0.09652 0.08007 0.103 0.08437 0.10833 C 0.09791 0.125 0.08619 0.1081 0.10156 0.125 C 0.10533 0.12916 0.10833 0.13541 0.1125 0.13888 C 0.11627 0.14189 0.12083 0.14213 0.125 0.14444 C 0.15195 0.15879 0.1345 0.153 0.15468 0.15833 L 0.23437 0.15277 C 0.23854 0.15231 0.24257 0.15046 0.24687 0.15 C 0.25403 0.14861 0.26145 0.14814 0.26875 0.14722 C 0.27187 0.14444 0.27473 0.14097 0.27812 0.13888 C 0.28658 0.13287 0.29101 0.13263 0.3 0.13055 C 0.31497 0.1125 0.29114 0.13935 0.3125 0.12222 C 0.31588 0.11944 0.32187 0.11111 0.32187 0.11111 C 0.32239 0.10648 0.32278 0.10162 0.32343 0.09722 C 0.32382 0.09421 0.32447 0.09166 0.325 0.08888 C 0.32552 0.08518 0.32604 0.08148 0.32656 0.07777 C 0.32604 0.07037 0.32734 0.06157 0.325 0.05555 C 0.31197 0.02291 0.31223 0.03703 0.3 0.025 C 0.28841 0.01342 0.29882 0.01527 0.28125 0.00555 C 0.27721 0.00324 0.27291 0.0037 0.26875 0.00277 C 0.2552 -0.0044 0.25234 -0.00672 0.23906 -0.01112 C 0.23541 -0.0125 0.23164 -0.0125 0.22799 -0.01389 C 0.22226 -0.01621 0.21666 -0.02061 0.21093 -0.02223 C 0.20104 -0.02524 0.18125 -0.02778 0.18125 -0.02778 C 0.16302 -0.02686 0.14466 -0.02755 0.12656 -0.025 C 0.12421 -0.02477 0.12239 -0.02107 0.12031 -0.01945 C 0.11822 -0.01829 0.11614 -0.0176 0.11406 -0.01667 C 0.10937 -0.01112 0.1052 -0.00371 0.1 0 C 0.08763 0.0081 0.08736 0.00694 0.07656 0.01944 C 0.05729 0.0412 0.07395 0.02569 0.05468 0.04444 C 0.03619 0.06203 0.05507 0.04259 0.02968 0.06388 C 0.02578 0.06689 0.02252 0.07199 0.01875 0.075 C 0.01002 0.08125 0.00052 0.08402 -0.00782 0.09166 C -0.01198 0.09537 -0.01602 0.1 -0.02032 0.10277 C -0.0254 0.10555 -0.03086 0.10601 -0.03594 0.10833 C -0.03972 0.10972 -0.04336 0.1118 -0.04688 0.11388 C -0.05014 0.1155 -0.05313 0.11805 -0.05625 0.11944 C -0.0599 0.12083 -0.06368 0.12106 -0.06719 0.12222 C -0.07227 0.12361 -0.08607 0.12916 -0.08907 0.13055 C -0.11185 0.12939 -0.18295 0.17314 -0.20938 0.11666 C -0.21068 0.11388 -0.21146 0.11111 -0.2125 0.10833 C -0.21303 0.10463 -0.21355 0.10069 -0.21407 0.09722 C -0.21511 0.09143 -0.21719 0.08055 -0.21719 0.08055 C -0.21862 0.05578 -0.22045 0.03935 -0.21719 0.01388 C -0.21576 0.00162 -0.21237 0.00324 -0.20782 0 C -0.2 -0.00625 -0.20053 -0.00857 -0.19063 -0.01389 C -0.18764 -0.01575 -0.18438 -0.01551 -0.18125 -0.01667 C -0.17969 -0.01737 -0.17826 -0.01899 -0.17657 -0.01945 C -0.17357 -0.02084 -0.17032 -0.0213 -0.16719 -0.02223 C -0.1655 -0.022 -0.14362 -0.01899 -0.13907 -0.01667 C -0.1293 -0.01181 -0.12344 -0.00232 -0.11407 0.00555 C -0.10443 0.01342 -0.09375 0.01805 -0.08438 0.02777 C -0.07448 0.03796 -0.0629 0.04375 -0.05469 0.05833 C -0.05105 0.06481 -0.04779 0.07175 -0.04375 0.07777 C -0.0323 0.09537 -0.01745 0.10532 -0.00469 0.11944 C 0.0108 0.13657 0.00286 0.13194 0.01875 0.13611 C 0.02291 0.13888 0.02695 0.14213 0.03125 0.14444 C 0.04687 0.15254 0.04257 0.14791 0.05781 0.15277 C 0.0625 0.15416 0.06705 0.15763 0.07187 0.15833 C 0.08684 0.16041 0.10208 0.16018 0.11718 0.16111 L 0.26406 0.15833 C 0.26979 0.15787 0.27057 0.14814 0.27187 0.14166 C 0.27031 0.13148 0.27005 0.12013 0.26718 0.11111 C 0.26562 0.10625 0.26158 0.10625 0.25937 0.10277 C 0.25481 0.09583 0.25208 0.08518 0.24687 0.08055 C 0.21757 0.05439 0.23893 0.0699 0.20625 0.05555 C 0.20299 0.05393 0.2 0.05138 0.19687 0.05 C 0.1901 0.04675 0.1832 0.04444 0.17656 0.04166 C 0.17486 0.04074 0.17343 0.03935 0.17187 0.03888 C 0.16549 0.03657 0.1526 0.03449 0.14687 0.03333 L 0.12343 0.02777 C 0.10104 0.03148 0.07838 0.0331 0.05625 0.03888 C 0.05312 0.03958 0.05117 0.04537 0.04843 0.04722 C 0.02916 0.05925 0.03984 0.04513 0.02343 0.06111 C 0.01536 0.06875 0.00755 0.07708 0 0.08611 C -0.00313 0.08981 -0.00599 0.09421 -0.00938 0.09722 C -0.0129 0.1 -0.0168 0.10046 -0.02032 0.10277 C -0.02409 0.10509 -0.02761 0.10833 -0.03125 0.11111 C -0.03542 0.11388 -0.03972 0.1162 -0.04375 0.11944 C -0.04701 0.12175 -0.04987 0.12592 -0.05313 0.12777 C -0.05873 0.13055 -0.06472 0.13101 -0.07032 0.13333 C -0.07409 0.13472 -0.07761 0.13773 -0.08125 0.13888 C -0.09037 0.14143 -0.1237 0.14398 -0.12813 0.14444 C -0.13073 0.14537 -0.13334 0.14722 -0.13594 0.14722 C -0.15274 0.14629 -0.16941 0.14444 -0.18594 0.14166 C -0.19128 0.14074 -0.19636 0.13773 -0.20157 0.13611 C -0.20469 0.13495 -0.20782 0.13425 -0.21094 0.13333 C -0.22813 0.12106 -0.22136 0.12523 -0.23125 0.11944 C -0.23764 0.10254 -0.23165 0.12037 -0.23594 0.1 C -0.23777 0.09189 -0.23972 0.08726 -0.24219 0.08055 C -0.24375 0.06736 -0.24349 0.06481 -0.24688 0.05277 C -0.24779 0.04976 -0.24896 0.04722 -0.25 0.04444 C -0.24948 0.0287 -0.25053 0.0125 -0.24844 -0.00278 C -0.24779 -0.00811 -0.24467 -0.01088 -0.24219 -0.01389 C -0.24102 -0.01551 -0.23204 -0.01922 -0.23125 -0.01945 C -0.22969 -0.0213 -0.22852 -0.025 -0.22657 -0.025 C -0.20131 -0.02662 -0.18907 -0.02755 -0.16875 -0.01667 C -0.1625 -0.01343 -0.15639 -0.00857 -0.15 -0.00556 C -0.14441 -0.00301 -0.13855 -0.00186 -0.13282 0 C -0.12136 0.00925 -0.11068 0.02175 -0.09844 0.02777 L -0.06407 0.04444 C -0.05821 0.04722 -0.05274 0.05231 -0.04688 0.05555 C -0.02266 0.06851 -0.03464 0.05833 -0.0125 0.07222 C -0.0073 0.07546 -0.00235 0.08032 0.00312 0.08333 C 0.00768 0.08588 0.0125 0.08657 0.01718 0.08888 C 0.02187 0.0912 0.02643 0.09467 0.03125 0.09722 C 0.03528 0.0993 0.03958 0.10069 0.04375 0.10277 C 0.04895 0.10532 0.05403 0.10833 0.05937 0.11111 C 0.06341 0.11296 0.0677 0.11435 0.07187 0.11666 C 0.07864 0.1199 0.08515 0.12476 0.09218 0.12777 C 0.09674 0.12963 0.10156 0.12963 0.10625 0.13055 C 0.12643 0.14027 0.12447 0.14166 0.14843 0.14166 L 0.35312 0.13888 C 0.35625 0.13796 0.35924 0.1368 0.3625 0.13611 C 0.36653 0.13495 0.37083 0.13472 0.375 0.13333 C 0.38554 0.12939 0.38307 0.1287 0.39062 0.125 C 0.40052 0.1199 0.39466 0.1243 0.40781 0.11666 C 0.42057 0.10902 0.4121 0.11041 0.42968 0.10277 C 0.4332 0.10115 0.43697 0.10115 0.44062 0.1 C 0.46093 0.09213 0.44218 0.09722 0.4625 0.08611 C 0.46705 0.08356 0.47187 0.0824 0.47656 0.08055 C 0.4802 0.0787 0.48372 0.07662 0.4875 0.075 C 0.5151 0.0625 0.46966 0.08518 0.50625 0.06666 C 0.51093 0.06157 0.51822 0.05324 0.52343 0.05 C 0.52591 0.04838 0.52851 0.04791 0.53125 0.04722 C 0.53424 0.04606 0.53736 0.04513 0.54062 0.04444 C 0.54414 0.04328 0.54791 0.04282 0.55156 0.04166 C 0.56223 0.03819 0.55351 0.04004 0.5625 0.03611 C 0.56497 0.03495 0.5677 0.03425 0.57031 0.03333 C 0.57552 0.01921 0.57057 0.0287 0.57812 0.02222 C 0.57968 0.0206 0.58111 0.01805 0.58281 0.01666 C 0.59869 0.00115 0.59127 0.0125 0.6 -0.00278 C 0.59895 -0.00741 0.59908 -0.01412 0.59687 -0.01667 C 0.59166 -0.02292 0.57161 -0.01737 0.56875 -0.01667 C 0.56302 -0.00162 0.5664 -0.01135 0.55937 0.01388 C 0.55833 0.01759 0.55742 0.02152 0.55625 0.025 L 0.55 0.04166 C 0.54895 0.04814 0.54778 0.05439 0.54687 0.06111 C 0.54622 0.0655 0.54596 0.07037 0.54531 0.075 C 0.5444 0.08055 0.54309 0.08588 0.54218 0.09166 C 0.53984 0.10486 0.53567 0.13634 0.53125 0.14444 L 0.52656 0.15277 C 0.5233 0.17569 0.52799 0.15555 0.52031 0.16666 C 0.51875 0.16875 0.51848 0.17268 0.51718 0.175 C 0.51223 0.1824 0.50598 0.18564 0.5 0.18888 C 0.49583 0.19097 0.49153 0.19213 0.4875 0.19444 C 0.47343 0.20185 0.47513 0.20185 0.46406 0.20555 C 0.43854 0.21365 0.47578 0.20115 0.43906 0.21111 C 0.43372 0.2125 0.42864 0.21574 0.42343 0.21666 C 0.4125 0.21851 0.40156 0.21851 0.39062 0.21944 C 0.36536 0.22384 0.36653 0.22476 0.33125 0.21944 C 0.32864 0.21898 0.31679 0.21018 0.31406 0.20833 C 0.31302 0.20555 0.31171 0.20277 0.31093 0.2 C 0.30898 0.19328 0.30755 0.18495 0.30625 0.17777 C 0.30677 0.1574 0.3069 0.1368 0.30781 0.11666 C 0.30781 0.1155 0.31028 0.09375 0.31093 0.09166 C 0.3125 0.08564 0.31549 0.08078 0.31718 0.075 C 0.32044 0.06296 0.32005 0.05648 0.32187 0.04444 C 0.32226 0.04143 0.32291 0.03888 0.32343 0.03611 C 0.32291 0.05925 0.32291 0.0824 0.32187 0.10555 C 0.32135 0.11388 0.31979 0.12222 0.31875 0.13055 C 0.31679 0.14467 0.31744 0.14027 0.31406 0.15555 C 0.31354 0.16111 0.31315 0.16666 0.3125 0.17222 C 0.31171 0.17824 0.30937 0.18657 0.30781 0.19166 C 0.30585 0.19722 0.30481 0.20532 0.30156 0.20833 C 0.28645 0.22152 0.30507 0.20463 0.2875 0.22222 C 0.28541 0.22407 0.28346 0.22638 0.28125 0.22777 C 0.275 0.23101 0.2625 0.23611 0.2625 0.23611 C 0.24843 0.23425 0.23424 0.23333 0.22018 0.23055 C 0.18632 0.22361 0.2207 0.23055 0.20299 0.21666 C 0.20013 0.21435 0.19687 0.21481 0.19375 0.21388 C 0.19114 0.21018 0.18841 0.20671 0.18593 0.20277 C 0.17994 0.19328 0.17695 0.18588 0.17187 0.175 C 0.16744 0.14375 0.17369 0.18472 0.16718 0.15277 C 0.16588 0.14629 0.1651 0.13981 0.16406 0.13333 C 0.16458 0.11481 0.16354 0.09583 0.16562 0.07777 C 0.16627 0.07175 0.16953 0.06828 0.17187 0.06388 C 0.17864 0.05023 0.17721 0.05393 0.18593 0.04444 C 0.1875 0.04259 0.1888 0.04004 0.19062 0.03888 C 0.19309 0.03703 0.19583 0.03703 0.19843 0.03611 C 0.2 0.03518 0.20156 0.03425 0.20299 0.03333 C 0.20885 0.03611 0.21497 0.03657 0.22018 0.04166 C 0.22591 0.04699 0.2263 0.05509 0.22799 0.06388 C 0.22903 0.06851 0.2302 0.07314 0.23125 0.07777 C 0.23411 0.11898 0.23528 0.12453 0.22955 0.18333 C 0.22903 0.18912 0.22565 0.19282 0.22343 0.19722 C 0.21575 0.2118 0.21354 0.21689 0.20455 0.225 C 0.20208 0.22708 0.19947 0.2287 0.19687 0.23055 C 0.18645 0.22963 0.17591 0.22986 0.16562 0.22777 C 0.16328 0.22708 0.16145 0.22384 0.15937 0.22222 C 0.15781 0.22106 0.15625 0.22037 0.15468 0.21944 C 0.1483 0.2081 0.14674 0.20463 0.13906 0.19444 C 0.13593 0.19027 0.13294 0.18611 0.12968 0.18333 C 0.12773 0.18148 0.12552 0.18148 0.12343 0.18055 C 0.11666 0.17129 0.11041 0.16041 0.10312 0.15277 C 0.08906 0.13773 0.10052 0.15138 0.09062 0.13611 C 0.08802 0.13217 0.08515 0.12916 0.08281 0.125 C 0.07812 0.11666 0.07955 0.11088 0.07656 0.1 C 0.07109 0.08055 0.07291 0.08912 0.07031 0.075 C 0.07135 0.05277 0.0707 0.03009 0.07343 0.00833 C 0.07408 0.00208 0.08554 -0.00394 0.0875 -0.00556 C 0.09114 -0.00903 0.09466 -0.01343 0.09843 -0.01667 C 0.09986 -0.01806 0.10156 -0.01829 0.10312 -0.01945 C 0.10572 -0.022 0.10807 -0.0257 0.11093 -0.02778 C 0.11289 -0.0294 0.11497 -0.02987 0.11718 -0.03056 C 0.12226 -0.03264 0.1276 -0.03426 0.13281 -0.03612 C 0.15065 -0.03311 0.14505 -0.03843 0.15781 -0.02223 C 0.16197 -0.0169 0.17031 -0.00556 0.17031 -0.00556 C 0.18203 0.02916 0.16757 -0.01459 0.17968 0.025 C 0.18255 0.03449 0.18515 0.03981 0.1875 0.05 C 0.18906 0.05694 0.19114 0.06944 0.19218 0.07777 C 0.1927 0.0831 0.19322 0.08888 0.19375 0.09444 C 0.1927 0.11111 0.19257 0.128 0.19062 0.14444 C 0.18997 0.14953 0.18697 0.15324 0.18593 0.15833 C 0.18437 0.16435 0.1845 0.17175 0.18281 0.17777 C 0.18111 0.1831 0.17317 0.19953 0.16875 0.20277 C 0.16575 0.20486 0.1625 0.20463 0.15937 0.20555 C 0.14049 0.22222 0.14921 0.21666 0.10781 0.20833 C 0.10429 0.2074 0.10156 0.20231 0.09843 0.2 C 0.09687 0.19861 0.09531 0.19814 0.09375 0.19722 C 0.09166 0.19351 0.08971 0.18935 0.0875 0.18611 C 0.07734 0.17129 0.07734 0.175 0.06875 0.16111 C 0.06484 0.15486 0.06145 0.14814 0.05781 0.14166 C 0.0552 0.128 0.05742 0.1368 0.05156 0.12222 C 0.04843 0.11458 0.04648 0.1081 0.04375 0.1 C 0.04322 0.09629 0.04322 0.09213 0.04218 0.08888 C 0.03684 0.07222 0.03138 0.08912 0.03906 0.05555 C 0.03958 0.05277 0.04218 0.0537 0.04375 0.05277 C 0.06132 0.05555 0.05924 0.04699 0.06562 0.06944 C 0.06627 0.07199 0.06666 0.075 0.06718 0.07777 C 0.06562 0.09259 0.06471 0.10763 0.0625 0.12222 C 0.06158 0.12731 0.05976 0.13194 0.05781 0.13611 C 0.03164 0.18796 0.04596 0.16458 0.025 0.18333 C 0.01614 0.19097 0.0125 0.19791 0.00312 0.20277 C -0.00053 0.20439 -0.00417 0.20463 -0.00782 0.20555 C -0.0125 0.20833 -0.01719 0.21134 -0.02188 0.21388 C -0.02657 0.2162 -0.03659 0.21828 -0.04063 0.21944 C -0.04948 0.21851 -0.05847 0.21944 -0.06719 0.21666 C -0.07019 0.2155 -0.07253 0.21134 -0.075 0.20833 C -0.07774 0.20486 -0.08047 0.20138 -0.08282 0.19722 C -0.08646 0.19074 -0.09102 0.17523 -0.09375 0.16944 C -0.09714 0.16226 -0.10144 0.15694 -0.10469 0.15 C -0.10821 0.14259 -0.11264 0.12777 -0.11563 0.11944 C -0.11771 0.11365 -0.1198 0.10833 -0.12188 0.10277 C -0.12292 0.09629 -0.12396 0.08958 -0.125 0.08333 C -0.12553 0.08032 -0.12618 0.07777 -0.12657 0.075 C -0.12722 0.07129 -0.12761 0.06759 -0.12813 0.06388 C -0.12761 0.05463 -0.12852 0.04467 -0.12657 0.03611 C -0.12527 0.02963 -0.11511 0.02407 -0.1125 0.02222 C -0.11042 0.02037 -0.10847 0.01805 -0.10625 0.01666 C -0.10326 0.01435 -0.1 0.01319 -0.09688 0.01111 C -0.08334 0.00138 -0.09792 0.00856 -0.08438 0.00277 C -0.06511 0.00694 -0.06472 0.00208 -0.05313 0.01388 C -0.05157 0.0155 -0.05 0.01759 -0.04844 0.01944 C -0.04558 0.0405 -0.04896 0.02037 -0.04219 0.04444 C -0.03907 0.05578 -0.0362 0.07569 -0.03438 0.08611 C -0.03542 0.09722 -0.03594 0.10833 -0.0375 0.11944 C -0.03855 0.12615 -0.04063 0.1324 -0.04219 0.13888 C -0.04428 0.14629 -0.04623 0.1537 -0.04844 0.16111 C -0.05131 0.17013 -0.05691 0.18078 -0.06094 0.18611 C -0.06329 0.18888 -0.06641 0.18912 -0.06875 0.19166 C -0.07214 0.19467 -0.07487 0.1993 -0.07813 0.20277 C -0.08191 0.20648 -0.09115 0.20763 -0.09375 0.20833 C -0.09532 0.20925 -0.09688 0.21111 -0.09844 0.21111 C -0.10326 0.21111 -0.10808 0.21041 -0.1125 0.20833 C -0.12344 0.203 -0.13021 0.18518 -0.1375 0.17222 C -0.13907 0.16944 -0.1405 0.1662 -0.14219 0.16388 C -0.14428 0.16111 -0.14662 0.15879 -0.14844 0.15555 C -0.15092 0.15115 -0.15287 0.14652 -0.15469 0.14166 C -0.15599 0.13819 -0.15691 0.13425 -0.15782 0.13055 C -0.15847 0.12777 -0.15847 0.12453 -0.15938 0.12222 C -0.16068 0.11875 -0.1625 0.11666 -0.16407 0.11388 C -0.16146 0.09259 -0.16003 0.0706 -0.15625 0.05 C -0.15573 0.04675 -0.15326 0.04606 -0.15157 0.04444 C -0.14701 0.03958 -0.14258 0.03379 -0.1375 0.03055 C -0.12735 0.02361 -0.11667 0.01944 -0.10625 0.01388 C -0.10105 0.01111 -0.0961 0.00625 -0.09063 0.00555 C -0.0642 0.00162 -0.07826 0.00347 -0.04844 0 L 0.07656 0.00277 C 0.08098 0.003 0.08515 0.00694 0.08906 0.01111 C 0.0957 0.01805 0.10312 0.025 0.10781 0.03611 C 0.1138 0.05023 0.11054 0.04375 0.11718 0.05555 C 0.11875 0.06944 0.11861 0.07199 0.12187 0.08611 C 0.12421 0.09675 0.12695 0.11574 0.13281 0.125 C 0.13554 0.12939 0.13841 0.13541 0.14218 0.13611 L 0.16093 0.13888 L 0.24843 0.13611 C 0.25677 0.13495 0.27213 0.12152 0.28125 0.11666 C 0.28528 0.11435 0.28958 0.11342 0.29375 0.11111 C 0.32552 0.09213 0.28229 0.1125 0.31718 0.09722 C 0.32395 0.08981 0.33828 0.07407 0.34375 0.07222 L 0.35156 0.06944 C 0.35572 0.06574 0.35976 0.06157 0.36406 0.05833 C 0.36705 0.05601 0.37031 0.05509 0.37343 0.05277 C 0.37513 0.05138 0.37643 0.04884 0.37812 0.04722 C 0.38111 0.04398 0.38411 0.04097 0.3875 0.03888 C 0.39986 0.03032 0.39661 0.03518 0.40937 0.03055 C 0.41302 0.02893 0.41653 0.02592 0.42031 0.025 C 0.42955 0.02222 0.43906 0.02129 0.44843 0.01944 C 0.45156 0.01851 0.45455 0.01736 0.45781 0.01666 C 0.46289 0.0155 0.46822 0.01504 0.47343 0.01388 C 0.48372 0.01134 0.48033 0.00995 0.49218 0.00555 C 0.50117 0.00208 0.51744 0.00092 0.525 0 C 0.54635 -0.00649 0.54765 -0.00811 0.58125 0.00277 C 0.58372 0.00347 0.58437 0.01018 0.58593 0.01388 C 0.58919 0.03726 0.58463 0.01342 0.59218 0.03333 C 0.59309 0.03564 0.59309 0.03888 0.59375 0.04166 C 0.59518 0.04861 0.59921 0.06504 0.6 0.07222 L 0.60156 0.08888 C 0.60052 0.10185 0.60078 0.11527 0.59843 0.12777 C 0.59752 0.13194 0.59414 0.1331 0.59218 0.13611 C 0.56861 0.16944 0.59179 0.1405 0.57812 0.15277 C 0.57539 0.15509 0.57304 0.15879 0.57031 0.16111 C 0.56718 0.16342 0.56393 0.16412 0.56093 0.16666 C 0.55807 0.16875 0.55598 0.17314 0.55312 0.175 C 0.5496 0.17685 0.5457 0.17662 0.54218 0.17777 C 0.53893 0.17847 0.53593 0.17963 0.53281 0.18055 C 0.51093 0.1787 0.48893 0.17847 0.46718 0.175 C 0.45104 0.17222 0.42513 0.14953 0.41406 0.13888 C 0.40833 0.13333 0.40273 0.12685 0.39687 0.12222 C 0.35013 0.08449 0.40989 0.14027 0.3625 0.09444 C 0.35989 0.08888 0.35755 0.08287 0.35468 0.07777 C 0.3401 0.05185 0.35625 0.08796 0.34375 0.05833 C 0.34179 0.0449 0.33906 0.03032 0.34375 0.01666 C 0.34609 0.00949 0.35182 0.00856 0.35625 0.00555 C 0.36002 0.00254 0.37057 0.00069 0.37343 0 L 0.49843 0.00833 C 0.50625 0.00879 0.51132 0.0118 0.51718 0.02222 C 0.52083 0.0287 0.52656 0.04444 0.52656 0.04444 C 0.525 0.07685 0.53307 0.11018 0.51562 0.125 C 0.50963 0.12986 0.50338 0.13472 0.49687 0.13611 L 0.46562 0.14166 C 0.43333 0.13796 0.40091 0.13611 0.36875 0.13055 C 0.36419 0.12963 0.36028 0.12523 0.35625 0.12222 C 0.34596 0.11412 0.33619 0.10393 0.32656 0.09444 C 0.32343 0.08796 0.31927 0.0824 0.31718 0.075 C 0.31549 0.06898 0.31627 0.0618 0.31562 0.05555 C 0.31523 0.05254 0.31458 0.05 0.31406 0.04722 C 0.31458 0.03935 0.31393 0.01898 0.32031 0.01388 C 0.32513 0.00972 0.33059 0.00972 0.33593 0.00833 C 0.34049 0.00694 0.34531 0.00648 0.35 0.00555 L 0.3625 0.00277 C 0.38281 0.00555 0.40312 0.00625 0.42343 0.01111 C 0.42916 0.01226 0.43906 0.02453 0.44375 0.03055 C 0.45039 0.03912 0.45312 0.04305 0.45781 0.05555 C 0.46106 0.06435 0.46523 0.07291 0.46718 0.08333 C 0.47109 0.10463 0.46901 0.09444 0.47343 0.11388 C 0.47187 0.12592 0.47278 0.13981 0.46875 0.15 C 0.46653 0.15532 0.46145 0.15277 0.45781 0.15277 C 0.43632 0.15185 0.4151 0.14907 0.39375 0.14722 C 0.38906 0.14444 0.38437 0.14074 0.37968 0.13888 C 0.37552 0.13703 0.37109 0.13842 0.36718 0.13611 C 0.36354 0.13379 0.36106 0.12777 0.35781 0.125 C 0.35481 0.12222 0.35156 0.12129 0.34843 0.11944 C 0.34687 0.11666 0.34492 0.11435 0.34375 0.11111 C 0.34283 0.10856 0.34075 0.09305 0.34062 0.09166 C 0.34166 0.08611 0.34192 0.07986 0.34375 0.075 C 0.35117 0.05393 0.36835 0.04814 0.37968 0.04166 C 0.38125 0.04074 0.38281 0.03981 0.38437 0.03888 C 0.38802 0.03611 0.39127 0.03148 0.39531 0.03055 C 0.4082 0.02685 0.42135 0.02847 0.43437 0.025 L 0.45468 0.01944 C 0.48177 0.02037 0.50885 0.01944 0.53593 0.02222 C 0.53815 0.02222 0.53997 0.02592 0.54218 0.02777 C 0.54466 0.02963 0.54739 0.03125 0.55 0.03333 C 0.55208 0.03495 0.55403 0.0375 0.55625 0.03888 C 0.56171 0.04213 0.57591 0.04375 0.57968 0.04444 C 0.58307 0.04583 0.58945 0.04791 0.59218 0.05277 C 0.59479 0.0574 0.59635 0.06388 0.59843 0.06944 C 0.59947 0.07222 0.6 0.07592 0.60156 0.07777 C 0.60312 0.07963 0.60794 0.0824 0.60625 0.08333 C 0.60065 0.08564 0.59479 0.08333 0.58906 0.08333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-2.5E-6 -7.40741E-7 C 0.00261 -0.00648 0.00482 -0.01343 0.00782 -0.01945 C 0.00899 -0.02199 0.01094 -0.02292 0.0125 -0.025 C 0.0142 -0.02755 0.0155 -0.03079 0.01719 -0.03334 C 0.01914 -0.03634 0.02149 -0.03843 0.02344 -0.04167 C 0.02526 -0.04491 0.02591 -0.05023 0.02813 -0.05278 C 0.03086 -0.05602 0.0375 -0.05834 0.0375 -0.05834 C 0.05235 -0.08472 0.02565 -0.03912 0.05469 -0.07778 C 0.06302 -0.08912 0.05834 -0.08519 0.06875 -0.08889 C 0.07188 -0.09259 0.07448 -0.09838 0.07813 -0.1 C 0.08021 -0.10093 0.08229 -0.10185 0.08438 -0.10278 C 0.08594 -0.10371 0.08737 -0.10486 0.08907 -0.10556 C 0.09414 -0.10787 0.09948 -0.10926 0.10469 -0.11111 C 0.10729 -0.11204 0.10977 -0.11366 0.1125 -0.11389 L 0.1625 -0.11945 C 0.18034 -0.11806 0.18802 -0.1213 0.20157 -0.11389 C 0.20469 -0.11227 0.20782 -0.11019 0.21094 -0.10834 L 0.22032 -0.10278 C 0.2224 -0.1 0.22422 -0.09676 0.22657 -0.09445 C 0.22787 -0.09306 0.22995 -0.09352 0.23125 -0.09167 C 0.23321 -0.08889 0.23438 -0.08426 0.23594 -0.08056 L 0.23907 -0.06389 L 0.24063 -0.05556 C 0.23959 -0.04537 0.23907 -0.03496 0.2375 -0.025 C 0.23646 -0.01898 0.23268 -0.01343 0.22969 -0.01111 C 0.22761 -0.00972 0.22539 -0.00949 0.22344 -0.00834 C 0.22175 -0.00764 0.22032 -0.00648 0.21875 -0.00556 C 0.20104 -0.00648 0.18321 -0.00672 0.16563 -0.00834 C 0.16289 -0.00857 0.16029 -0.00949 0.15782 -0.01111 C 0.15339 -0.01412 0.14961 -0.01922 0.14532 -0.02222 C 0.14258 -0.02408 0.13998 -0.0257 0.1375 -0.02778 C 0.13581 -0.0294 0.13425 -0.03148 0.13282 -0.03334 C 0.1306 -0.03611 0.12878 -0.03959 0.12657 -0.04167 C 0.12461 -0.04352 0.1224 -0.04352 0.12032 -0.04445 C 0.11328 -0.06088 0.11706 -0.05185 0.10938 -0.07222 C 0.10834 -0.075 0.10677 -0.07755 0.10625 -0.08056 C 0.10573 -0.08334 0.10508 -0.08611 0.10469 -0.08889 C 0.10404 -0.09259 0.10391 -0.09653 0.10313 -0.1 C 0.10235 -0.10324 0.10065 -0.10533 0.1 -0.10834 C 0.09857 -0.11366 0.09792 -0.11945 0.09688 -0.125 C 0.0974 -0.13056 0.09779 -0.13634 0.09844 -0.14167 C 0.09935 -0.15047 0.1 -0.15324 0.10157 -0.16111 C 0.09076 -0.17547 0.09297 -0.17616 0.08438 -0.18056 C 0.08229 -0.18172 0.08021 -0.18241 0.07813 -0.18334 C 0.075 -0.18797 0.07214 -0.19375 0.06875 -0.19722 C 0.06172 -0.2044 0.05078 -0.2044 0.04375 -0.20556 C 0.03334 -0.20463 0.02279 -0.2044 0.0125 -0.20278 C 0.01029 -0.20255 0.00782 -0.20255 0.00625 -0.2 C 0.00339 -0.1956 0.00209 -0.18889 -2.5E-6 -0.18334 L -0.00312 -0.175 C -0.00208 -0.15926 -0.00208 -0.14329 -2.5E-6 -0.12778 C 0.00052 -0.12361 0.00938 -0.10764 0.01094 -0.10556 C 0.01849 -0.09514 0.01719 -0.09884 0.025 -0.09445 C 0.05651 -0.07732 0.02617 -0.0919 0.04688 -0.08334 C 0.05104 -0.08172 0.05508 -0.07801 0.05938 -0.07778 L 0.58125 -0.07222 L 0.74844 -0.075 C 0.753 -0.07547 0.76094 -0.08611 0.76094 -0.08611 C 0.76198 -0.08889 0.76276 -0.0919 0.76407 -0.09445 C 0.77045 -0.10834 0.76901 -0.09838 0.775 -0.11945 C 0.77604 -0.12315 0.77709 -0.12685 0.77813 -0.13056 C 0.77865 -0.13334 0.77891 -0.13634 0.77969 -0.13889 C 0.78255 -0.14931 0.78386 -0.14699 0.78737 -0.15834 C 0.7888 -0.16273 0.78907 -0.16806 0.79063 -0.17222 C 0.79167 -0.1757 0.79401 -0.17755 0.79532 -0.18056 C 0.79766 -0.18658 0.7987 -0.19329 0.79987 -0.2 C 0.79831 -0.20463 0.79779 -0.21111 0.79532 -0.21389 C 0.79206 -0.21736 0.78789 -0.21574 0.78425 -0.21667 C 0.78164 -0.21759 0.77917 -0.21852 0.77657 -0.21945 C 0.75404 -0.21667 0.73151 -0.2169 0.70925 -0.21111 C 0.7056 -0.21019 0.7 -0.2 0.7 -0.2 C 0.69649 -0.19097 0.68555 -0.16227 0.68438 -0.15556 C 0.68021 -0.13357 0.68347 -0.15 0.67188 -0.10834 C 0.66615 -0.08843 0.66992 -0.1007 0.65938 -0.07222 C 0.65834 -0.06945 0.65755 -0.06621 0.65625 -0.06389 C 0.65469 -0.06111 0.653 -0.05857 0.65143 -0.05556 C 0.64974 -0.05209 0.64883 -0.04746 0.64688 -0.04445 C 0.64453 -0.04097 0.64154 -0.03912 0.63893 -0.03611 C 0.63685 -0.03357 0.63503 -0.03009 0.63282 -0.02778 C 0.63034 -0.02547 0.62748 -0.02431 0.625 -0.02222 C 0.62175 -0.01968 0.61888 -0.01621 0.61563 -0.01389 C 0.61198 -0.01158 0.60821 -0.01065 0.60469 -0.00834 C 0.60091 -0.00602 0.59753 -0.00185 0.59362 -7.40741E-7 C 0.58685 0.00324 0.55469 0.00555 0.55469 0.00555 C 0.55157 0.00648 0.54831 0.00694 0.54532 0.00833 C 0.54206 0.00972 0.53907 0.01273 0.53594 0.01389 C 0.53177 0.01551 0.52748 0.01551 0.52344 0.01666 C 0.52018 0.01736 0.51719 0.01852 0.51407 0.01944 C 0.48959 0.01852 0.46498 0.01898 0.44063 0.01666 C 0.43477 0.0162 0.42917 0.0125 0.42344 0.01111 C 0.41719 0.00972 0.41094 0.00926 0.40456 0.00833 C 0.39727 0.0037 0.38985 -7.40741E-7 0.38268 -0.00556 C 0.36172 -0.02199 0.36979 -0.02454 0.34675 -0.03334 C 0.34115 -0.03565 0.33542 -0.03519 0.32969 -0.03611 C 0.32539 -0.03889 0.32136 -0.0419 0.31706 -0.04445 C 0.31198 -0.04746 0.30664 -0.04954 0.30143 -0.05278 C 0.29818 -0.05509 0.29532 -0.05857 0.29219 -0.06111 C 0.28959 -0.0632 0.28685 -0.06482 0.28438 -0.06667 C 0.28282 -0.06945 0.28138 -0.07269 0.27956 -0.075 C 0.27722 -0.07824 0.27435 -0.08056 0.27188 -0.08334 C 0.27018 -0.08519 0.26875 -0.08704 0.26719 -0.08889 C 0.26602 -0.09167 0.2655 -0.09514 0.26407 -0.09722 C 0.26224 -0.1 0.25977 -0.10093 0.25782 -0.10278 C 0.25508 -0.10556 0.25261 -0.10834 0.25 -0.11111 C 0.24896 -0.11389 0.24831 -0.11736 0.24688 -0.11945 C 0.24558 -0.1213 0.24362 -0.12084 0.24219 -0.12222 C 0.23516 -0.12917 0.22969 -0.14213 0.22188 -0.14445 L 0.20313 -0.15 C 0.2 -0.15278 0.19701 -0.15625 0.19362 -0.15834 C 0.1888 -0.16158 0.17266 -0.16366 0.17032 -0.16389 L 0.15625 -0.16945 C 0.15404 -0.17037 0.15209 -0.17222 0.14987 -0.17222 C 0.13737 -0.17222 0.125 -0.17037 0.1125 -0.16945 C 0.0974 -0.16412 0.11159 -0.17153 0.09688 -0.15556 C 0.09453 -0.15324 0.0875 -0.14931 0.08438 -0.14722 C 0.08282 -0.14445 0.08138 -0.14144 0.07969 -0.13889 C 0.07813 -0.13681 0.0763 -0.13588 0.075 -0.13334 C 0.07253 -0.12917 0.07084 -0.12408 0.06875 -0.11945 C 0.06498 -0.09954 0.06953 -0.12454 0.06563 -0.1 C 0.06511 -0.09722 0.06459 -0.09445 0.06407 -0.09167 C 0.06459 -0.08704 0.06407 -0.08172 0.06563 -0.07778 C 0.06654 -0.07547 0.06875 -0.07639 0.07032 -0.075 C 0.07357 -0.07176 0.07604 -0.06621 0.07969 -0.06389 C 0.09271 -0.05579 0.10521 -0.05509 0.11875 -0.05278 C 0.13073 -0.0456 0.13854 -0.04028 0.15157 -0.03611 C 0.15664 -0.03449 0.16198 -0.03426 0.16719 -0.03334 L 0.18125 -0.03056 L 0.24532 -0.03611 C 0.24688 -0.03634 0.24844 -0.03773 0.25 -0.03889 C 0.25417 -0.04236 0.25821 -0.04653 0.2625 -0.05 C 0.28503 -0.06852 0.25417 -0.03959 0.27813 -0.06667 C 0.28828 -0.07824 0.28607 -0.0713 0.29518 -0.08334 C 0.29701 -0.08565 0.29818 -0.08912 0.3 -0.09167 C 0.30404 -0.09769 0.30456 -0.09722 0.30925 -0.1 C 0.31914 -0.12917 0.30899 -0.10139 0.31875 -0.12222 C 0.32331 -0.13218 0.32422 -0.14514 0.33268 -0.15 L 0.3375 -0.15278 C 0.34284 -0.16065 0.34844 -0.16922 0.35456 -0.175 C 0.35808 -0.17847 0.36211 -0.18009 0.36563 -0.18334 C 0.36888 -0.18658 0.37162 -0.19167 0.37487 -0.19445 C 0.38099 -0.2 0.38737 -0.20394 0.39375 -0.20834 C 0.39623 -0.21042 0.3987 -0.21297 0.40157 -0.21389 C 0.40417 -0.21482 0.40664 -0.21597 0.40938 -0.21667 C 0.41289 -0.21783 0.41667 -0.21852 0.42018 -0.21945 C 0.42344 -0.22037 0.42643 -0.2213 0.42969 -0.22222 C 0.45729 -0.22037 0.4849 -0.2213 0.5125 -0.21667 C 0.51849 -0.21574 0.52383 -0.20903 0.52969 -0.20556 C 0.53373 -0.20347 0.53802 -0.20232 0.54219 -0.2 C 0.54532 -0.19861 0.54831 -0.1963 0.55157 -0.19445 C 0.55599 -0.18797 0.56459 -0.17408 0.57032 -0.16945 C 0.57266 -0.16759 0.57552 -0.16759 0.578 -0.16667 C 0.58151 -0.16065 0.58373 -0.15787 0.58594 -0.15 C 0.58659 -0.14746 0.58698 -0.14468 0.5875 -0.14167 C 0.58893 -0.13264 0.58946 -0.12639 0.59063 -0.11667 C 0.59011 -0.08982 0.58985 -0.06297 0.58907 -0.03611 C 0.5888 -0.03148 0.58815 -0.02685 0.5875 -0.02222 C 0.58542 -0.01042 0.58334 -0.00486 0.57956 0.00555 C 0.5763 0.01481 0.57409 0.02014 0.56875 0.02778 C 0.5668 0.03032 0.56446 0.03102 0.56237 0.03333 C 0.55768 0.03866 0.55365 0.04653 0.54831 0.05 C 0.53907 0.05625 0.53438 0.05995 0.525 0.06389 C 0.52188 0.06504 0.51875 0.06574 0.51563 0.06666 C 0.50521 0.06921 0.49805 0.07037 0.4875 0.07222 C 0.48334 0.07407 0.47917 0.07754 0.475 0.07778 C 0.46446 0.07847 0.45404 0.07662 0.44375 0.075 C 0.44154 0.07477 0.43959 0.07291 0.4375 0.07222 C 0.43021 0.06921 0.42292 0.06643 0.41563 0.06389 C 0.40938 0.0618 0.403 0.06088 0.39675 0.05833 C 0.38946 0.05532 0.38229 0.05046 0.37487 0.04722 C 0.36563 0.04305 0.35612 0.04028 0.34675 0.03611 C 0.2569 -0.00486 0.34362 0.03125 0.28737 0.00833 C 0.28229 0.0037 0.27709 -0.00139 0.27188 -0.00556 C 0.26667 -0.00972 0.2612 -0.0125 0.25625 -0.01667 C 0.21862 -0.04838 0.25274 -0.02361 0.23125 -0.03889 C 0.22761 -0.04445 0.22435 -0.05116 0.22032 -0.05556 C 0.21641 -0.05972 0.21185 -0.06088 0.20782 -0.06389 C 0.19193 -0.07593 0.20456 -0.06945 0.19219 -0.075 C 0.18998 -0.07871 0.18776 -0.08218 0.18581 -0.08611 C 0.18412 -0.08959 0.18321 -0.09445 0.18125 -0.09722 C 0.17995 -0.09908 0.17813 -0.09908 0.17657 -0.1 C 0.17448 -0.10556 0.1724 -0.11134 0.17032 -0.11667 C 0.16732 -0.12408 0.16472 -0.13056 0.16081 -0.13611 C 0.15938 -0.13843 0.15782 -0.13982 0.15625 -0.14167 C 0.15573 -0.14445 0.1556 -0.14769 0.15469 -0.15 C 0.14974 -0.1632 0.14518 -0.16019 0.13594 -0.16389 C 0.13321 -0.16366 0.10326 -0.16991 0.09375 -0.15278 C 0.0918 -0.14954 0.0905 -0.1456 0.08907 -0.14167 C 0.08789 -0.13912 0.08698 -0.13611 0.08594 -0.13334 C 0.08347 -0.11597 0.08229 -0.11297 0.08594 -0.08889 C 0.08646 -0.08519 0.09336 -0.07709 0.09532 -0.075 C 0.09727 -0.07292 0.09935 -0.07107 0.10157 -0.06945 C 0.10703 -0.06574 0.11732 -0.06459 0.12188 -0.06389 C 0.12904 -0.06273 0.13646 -0.06204 0.14375 -0.06111 C 0.17995 -0.04514 0.13464 -0.06435 0.16719 -0.05278 C 0.17136 -0.05139 0.17539 -0.04908 0.17956 -0.04722 C 0.20339 -0.04861 0.22253 -0.04306 0.24375 -0.05556 C 0.24584 -0.05695 0.24779 -0.05949 0.25 -0.06111 C 0.25352 -0.06412 0.25716 -0.06713 0.26094 -0.06945 C 0.26446 -0.07176 0.26823 -0.07269 0.27188 -0.075 C 0.27396 -0.07639 0.27591 -0.07917 0.27813 -0.08056 C 0.28164 -0.08287 0.28542 -0.08403 0.28907 -0.08611 C 0.29271 -0.08866 0.29636 -0.09144 0.3 -0.09445 C 0.30521 -0.09884 0.3099 -0.10579 0.31563 -0.10834 C 0.3306 -0.11505 0.32383 -0.1125 0.33594 -0.11667 C 0.3375 -0.11852 0.33893 -0.12084 0.34063 -0.12222 C 0.34779 -0.12871 0.34336 -0.1206 0.35157 -0.13056 C 0.35482 -0.13472 0.35742 -0.14074 0.36081 -0.14445 C 0.36328 -0.14722 0.36628 -0.14769 0.36862 -0.15 C 0.37305 -0.15417 0.38125 -0.16389 0.38125 -0.16389 C 0.38216 -0.16667 0.38282 -0.17037 0.38425 -0.17222 C 0.38659 -0.17523 0.38946 -0.17616 0.39206 -0.17778 C 0.39675 -0.18079 0.40196 -0.18172 0.40612 -0.18611 C 0.42005 -0.20116 0.40886 -0.19121 0.43112 -0.2 C 0.4349 -0.20162 0.43841 -0.20394 0.44219 -0.20556 C 0.44414 -0.20672 0.44623 -0.20787 0.44831 -0.20834 C 0.45456 -0.20972 0.46081 -0.21019 0.46719 -0.21111 C 0.48255 -0.21667 0.48828 -0.21922 0.50938 -0.21945 L 0.67344 -0.21667 C 0.67865 -0.21574 0.68373 -0.21459 0.68907 -0.21389 L 0.7375 -0.20834 C 0.74492 -0.20741 0.74753 -0.20463 0.75456 -0.20278 C 0.75925 -0.20162 0.76407 -0.20093 0.76862 -0.2 C 0.77227 -0.19722 0.77578 -0.19375 0.77969 -0.19167 C 0.78268 -0.19005 0.78594 -0.19005 0.78907 -0.18889 C 0.79167 -0.1882 0.79427 -0.18704 0.79675 -0.18611 C 0.82018 -0.16551 0.79141 -0.18889 0.81706 -0.175 C 0.82071 -0.17315 0.82604 -0.16158 0.828 -0.15834 C 0.83216 -0.15209 0.83581 -0.14977 0.83907 -0.14167 C 0.84037 -0.13843 0.84102 -0.13426 0.84206 -0.13056 C 0.84362 -0.12593 0.84545 -0.12153 0.84675 -0.11667 C 0.84753 -0.11412 0.84766 -0.11111 0.84844 -0.10834 C 0.84922 -0.10533 0.85065 -0.10301 0.85157 -0.1 C 0.85326 -0.09375 0.85378 -0.08426 0.85469 -0.07778 C 0.85508 -0.075 0.8556 -0.07222 0.85612 -0.06945 C 0.8556 -0.05926 0.85625 -0.04861 0.85469 -0.03889 C 0.85404 -0.03565 0.85143 -0.03542 0.85 -0.03334 C 0.83282 -0.0081 0.8586 -0.04167 0.83907 -0.01945 C 0.83516 -0.01528 0.83203 -0.00949 0.828 -0.00556 C 0.82617 -0.00371 0.82396 -0.00347 0.82188 -0.00278 C 0.81823 -0.00162 0.81446 -0.00093 0.81094 -7.40741E-7 C 0.80768 0.00092 0.80469 0.00185 0.80143 0.00278 C 0.79727 0.00555 0.79323 0.00879 0.78907 0.01111 C 0.78594 0.01273 0.78268 0.01273 0.77969 0.01389 C 0.77696 0.01458 0.77448 0.01574 0.77175 0.01666 C 0.74479 0.01296 0.71745 0.01157 0.69063 0.00555 C 0.68086 0.00324 0.67201 -0.00602 0.6625 -0.00834 L 0.65143 -0.01111 C 0.64896 -0.01482 0.64584 -0.01783 0.64375 -0.02222 C 0.64258 -0.02454 0.64336 -0.02871 0.64219 -0.03056 C 0.63998 -0.0338 0.63685 -0.03403 0.63438 -0.03611 C 0.63164 -0.03866 0.62917 -0.04167 0.62657 -0.04445 C 0.61393 -0.07454 0.62982 -0.04144 0.61563 -0.05834 C 0.60261 -0.07384 0.62409 -0.06158 0.60612 -0.06945 C 0.60417 -0.07315 0.60235 -0.07778 0.6 -0.08056 C 0.59753 -0.08334 0.59076 -0.08681 0.5875 -0.08889 C 0.54362 -0.11736 0.59948 -0.0831 0.56563 -0.1 C 0.5556 -0.10509 0.54623 -0.11528 0.53594 -0.11667 C 0.51797 -0.11945 0.52071 -0.11829 0.50625 -0.12222 C 0.49623 -0.125 0.48646 -0.13033 0.47657 -0.13056 C 0.3724 -0.13403 0.26823 -0.13241 0.16393 -0.13334 L 0.14532 -0.13611 C 0.1405 -0.13704 0.13594 -0.13889 0.13112 -0.13889 C 0.11446 -0.13889 0.09792 -0.13704 0.08125 -0.13611 C 0.07826 -0.13357 0.07058 -0.12755 0.06875 -0.12222 C 0.06732 -0.11829 0.06823 -0.11273 0.06719 -0.10834 C 0.06602 -0.10417 0.06407 -0.10093 0.0625 -0.09722 C 0.06654 -0.03449 0.0569 -0.05741 0.07032 -0.04722 C 0.0724 -0.0456 0.07448 -0.04352 0.07657 -0.04167 L 0.1625 -0.04445 C 0.1737 -0.04514 0.16966 -0.04769 0.17956 -0.05278 C 0.18425 -0.05509 0.18893 -0.05672 0.19362 -0.05834 C 0.20248 -0.06134 0.21146 -0.06366 0.22032 -0.06667 L 0.22813 -0.06945 C 0.23125 -0.07222 0.23412 -0.0757 0.2375 -0.07778 C 0.24597 -0.0838 0.25039 -0.08403 0.25938 -0.08611 C 0.27643 -0.1044 0.25612 -0.08542 0.27956 -0.09722 C 0.28295 -0.09908 0.28568 -0.10347 0.28907 -0.10556 C 0.29154 -0.10718 0.29427 -0.10718 0.29688 -0.10834 C 0.3 -0.10996 0.30313 -0.11204 0.30625 -0.11389 C 0.30886 -0.11574 0.31146 -0.11759 0.31407 -0.11945 C 0.32214 -0.12593 0.32097 -0.12732 0.33112 -0.13334 C 0.33373 -0.13496 0.33646 -0.13519 0.33893 -0.13611 C 0.34427 -0.1419 0.34753 -0.14584 0.353 -0.15 C 0.35925 -0.15486 0.36511 -0.16227 0.37188 -0.16389 L 0.38268 -0.16667 C 0.39662 -0.17917 0.38021 -0.16597 0.39831 -0.175 C 0.40261 -0.17732 0.40664 -0.18102 0.41094 -0.18334 C 0.41498 -0.18565 0.41914 -0.18704 0.42344 -0.18889 C 0.44375 -0.19815 0.42748 -0.19167 0.47344 -0.19445 L 0.70625 -0.19167 C 0.72409 -0.19121 0.71784 -0.18634 0.73125 -0.17778 C 0.73529 -0.17523 0.73959 -0.17477 0.74375 -0.17222 C 0.76315 -0.16088 0.73542 -0.17199 0.75768 -0.16389 C 0.7599 -0.16111 0.76185 -0.1581 0.76407 -0.15556 C 0.76602 -0.15347 0.76849 -0.15278 0.77018 -0.15 C 0.7737 -0.14514 0.77969 -0.13334 0.77969 -0.13334 C 0.78021 -0.12963 0.78073 -0.12593 0.78125 -0.12222 C 0.78451 -0.0956 0.78477 -0.08588 0.77813 -0.05 C 0.77344 -0.02547 0.77018 -0.02639 0.76094 -0.02222 C 0.75287 -0.0081 0.75638 -0.01065 0.73893 -0.01111 C 0.71185 -0.01204 0.6849 -0.01482 0.65782 -0.01667 C 0.64532 -0.01852 0.63255 -0.01829 0.62032 -0.02222 C 0.61459 -0.02408 0.60873 -0.0257 0.60313 -0.02778 C 0.59675 -0.03033 0.59063 -0.03403 0.58438 -0.03611 C 0.57969 -0.03773 0.57487 -0.03773 0.57032 -0.03889 C 0.52604 -0.0507 0.55847 -0.04537 0.51719 -0.05 L 0.50625 -0.05278 C 0.50209 -0.05394 0.49779 -0.05417 0.49375 -0.05556 C 0.4905 -0.05695 0.4875 -0.05996 0.48438 -0.06111 C 0.47735 -0.06412 0.45964 -0.06597 0.45469 -0.06667 C 0.44935 -0.06945 0.44427 -0.07292 0.43907 -0.075 C 0.43542 -0.07662 0.43177 -0.07709 0.42813 -0.07778 C 0.41628 -0.08056 0.40886 -0.08148 0.39675 -0.08334 C 0.38373 -0.08866 0.3793 -0.09074 0.36563 -0.09445 C 0.35508 -0.09746 0.34492 -0.09861 0.33438 -0.1 C 0.32917 -0.10278 0.32409 -0.10672 0.31875 -0.10834 C 0.3125 -0.11042 0.30612 -0.11019 0.3 -0.11111 C 0.29571 -0.11204 0.29154 -0.11273 0.28737 -0.11389 C 0.26563 -0.12037 0.27709 -0.11945 0.25313 -0.125 C 0.2474 -0.12639 0.24167 -0.12685 0.23594 -0.12778 C 0.23073 -0.13056 0.22565 -0.13588 0.22032 -0.13611 C 0.13542 -0.14028 0.15039 -0.14468 0.11094 -0.13056 C 0.10729 -0.12778 0.10378 -0.12431 0.1 -0.12222 C 0.09636 -0.1206 0.09258 -0.1206 0.08907 -0.11945 C 0.08581 -0.11875 0.08282 -0.11759 0.07969 -0.11667 C 0.07813 -0.11389 0.07683 -0.11065 0.075 -0.10834 C 0.07357 -0.10672 0.07175 -0.10695 0.07032 -0.10556 C 0.06862 -0.10417 0.06719 -0.10185 0.06563 -0.1 C 0.06459 -0.09445 0.06211 -0.08912 0.0625 -0.08334 C 0.06302 -0.07408 0.06276 -0.06459 0.06407 -0.05556 C 0.06485 -0.04954 0.07084 -0.04074 0.07344 -0.03889 C 0.08802 -0.02801 0.11914 -0.03125 0.12813 -0.03056 L 0.24063 -0.03889 C 0.24584 -0.03935 0.25117 -0.03889 0.25625 -0.04167 C 0.25977 -0.04375 0.26224 -0.04977 0.2655 -0.05278 C 0.26771 -0.05463 0.26966 -0.05672 0.27188 -0.05834 C 0.278 -0.06297 0.27709 -0.05949 0.28438 -0.06667 C 0.28659 -0.06898 0.28828 -0.07292 0.29063 -0.075 C 0.29297 -0.07755 0.29584 -0.07847 0.29844 -0.08056 C 0.30912 -0.09028 0.29636 -0.0831 0.30925 -0.08889 C 0.31094 -0.09074 0.31224 -0.09306 0.31407 -0.09445 C 0.31706 -0.09699 0.32058 -0.09676 0.32344 -0.1 C 0.32487 -0.10185 0.32657 -0.10371 0.32813 -0.10556 C 0.33021 -0.10834 0.33203 -0.11181 0.33438 -0.11389 C 0.33724 -0.11667 0.34063 -0.11713 0.34375 -0.11945 C 0.34649 -0.12176 0.3487 -0.1257 0.35157 -0.12778 C 0.35716 -0.13241 0.37487 -0.1331 0.37643 -0.13334 C 0.37904 -0.1338 0.40469 -0.13935 0.41237 -0.14167 C 0.41511 -0.14259 0.41758 -0.14398 0.42018 -0.14445 C 0.42591 -0.14584 0.43164 -0.1463 0.4375 -0.14722 C 0.44011 -0.14908 0.44258 -0.15162 0.44518 -0.15278 C 0.45196 -0.15602 0.46667 -0.15741 0.47188 -0.15834 C 0.475 -0.15903 0.478 -0.16065 0.48125 -0.16111 C 0.49154 -0.16343 0.50209 -0.16482 0.5125 -0.16667 C 0.52383 -0.16898 0.525 -0.16968 0.53594 -0.17222 C 0.53998 -0.17338 0.54427 -0.17384 0.54831 -0.175 C 0.55417 -0.17662 0.55977 -0.17963 0.56563 -0.18056 C 0.57435 -0.18241 0.58334 -0.18241 0.59206 -0.18334 C 0.60209 -0.18704 0.61172 -0.19259 0.62175 -0.19445 C 0.64206 -0.19861 0.63112 -0.19653 0.65469 -0.2 C 0.66927 -0.19908 0.68386 -0.19884 0.69831 -0.19722 C 0.70235 -0.19699 0.70834 -0.19491 0.71237 -0.19167 C 0.71459 -0.19005 0.71654 -0.18773 0.71875 -0.18611 C 0.72188 -0.1838 0.72643 -0.18218 0.72969 -0.18056 C 0.74584 -0.16134 0.72071 -0.19074 0.7405 -0.16945 C 0.74375 -0.16621 0.74688 -0.1625 0.75 -0.15834 C 0.75339 -0.15394 0.76016 -0.14422 0.76407 -0.14167 C 0.76693 -0.13982 0.77018 -0.13982 0.77344 -0.13889 C 0.78138 -0.11783 0.77045 -0.14398 0.78268 -0.125 C 0.78477 -0.12199 0.78581 -0.11759 0.78737 -0.11389 L 0.79063 -0.09722 L 0.79219 -0.08889 C 0.78828 -0.08426 0.78568 -0.08079 0.78125 -0.07778 C 0.7767 -0.07477 0.76797 -0.07338 0.76407 -0.07222 C 0.75456 -0.07408 0.74518 -0.07547 0.73594 -0.07778 C 0.7306 -0.07917 0.72032 -0.08334 0.72032 -0.08334 C 0.70417 -0.09769 0.7267 -0.07917 0.70313 -0.09167 C 0.7013 -0.09259 0.70013 -0.09607 0.69831 -0.09722 C 0.69636 -0.09884 0.69414 -0.09908 0.69219 -0.1 C 0.6905 -0.10093 0.68893 -0.10162 0.6875 -0.10278 C 0.6737 -0.11343 0.68933 -0.10371 0.67344 -0.11389 C 0.65599 -0.12523 0.6711 -0.11528 0.65782 -0.12222 C 0.65456 -0.12408 0.65143 -0.12593 0.64844 -0.12778 C 0.64688 -0.12871 0.64532 -0.12986 0.64375 -0.13056 L 0.63737 -0.13334 L 0.61875 -0.13056 C 0.61393 -0.12986 0.60938 -0.12847 0.60469 -0.12778 C 0.60157 -0.12755 0.59844 -0.12778 0.59532 -0.12778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7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9" grpId="0"/>
      <p:bldP spid="20" grpId="0" animBg="1"/>
      <p:bldP spid="2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910031"/>
            <a:ext cx="3241431" cy="118486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Car moving uphill</a:t>
            </a:r>
          </a:p>
          <a:p>
            <a:r>
              <a:rPr lang="en-GB" dirty="0" smtClean="0"/>
              <a:t>Decreasing in speed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>
            <a:off x="4986248" y="681148"/>
            <a:ext cx="6190570" cy="3075146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 rot="20028959">
            <a:off x="8942761" y="-73583"/>
            <a:ext cx="2033171" cy="138335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 rot="20010212">
            <a:off x="4278778" y="2138777"/>
            <a:ext cx="2471338" cy="1383354"/>
            <a:chOff x="4949486" y="365125"/>
            <a:chExt cx="2471338" cy="138335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10" t="11261" r="15877" b="10586"/>
            <a:stretch/>
          </p:blipFill>
          <p:spPr>
            <a:xfrm>
              <a:off x="5387653" y="365125"/>
              <a:ext cx="2033171" cy="1383354"/>
            </a:xfrm>
            <a:prstGeom prst="rect">
              <a:avLst/>
            </a:prstGeom>
            <a:effectLst>
              <a:outerShdw blurRad="457200" dist="381000" dir="9600000" algn="ctr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7" name="Straight Connector 6"/>
            <p:cNvCxnSpPr/>
            <p:nvPr/>
          </p:nvCxnSpPr>
          <p:spPr>
            <a:xfrm flipH="1">
              <a:off x="5176911" y="79731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5090157" y="935648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5033888" y="107632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4991688" y="1217005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949486" y="1357681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833786" y="5843148"/>
            <a:ext cx="1903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09280" y="4135739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10021" y="416267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13256" y="5604981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67" y="5083090"/>
            <a:ext cx="1349065" cy="190456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91" y="3027591"/>
            <a:ext cx="1823368" cy="91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67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59259E-6 L 0.08594 0.04445 C 0.0888 0.04398 0.10911 0.04213 0.11563 0.03889 C 0.11784 0.0375 0.11966 0.03496 0.12188 0.03334 C 0.1263 0.02986 0.12747 0.03148 0.13125 0.025 C 0.13307 0.02153 0.13424 0.01736 0.13594 0.01389 C 0.13997 0.00556 0.14036 0.00556 0.14531 -2.59259E-6 C 0.14635 -0.00278 0.14714 -0.00602 0.14831 -0.00833 C 0.15026 -0.0118 0.15299 -0.01319 0.15469 -0.01666 C 0.15573 -0.01898 0.15547 -0.02245 0.15625 -0.025 C 0.15755 -0.02986 0.15924 -0.03449 0.16094 -0.03889 C 0.16445 -0.04907 0.16419 -0.04629 0.16719 -0.05833 C 0.16771 -0.06111 0.16784 -0.06412 0.16875 -0.06666 C 0.16953 -0.06967 0.17096 -0.07222 0.17188 -0.075 C 0.17253 -0.07778 0.17266 -0.08078 0.17331 -0.08333 C 0.17422 -0.08634 0.17552 -0.08889 0.17656 -0.09166 C 0.17773 -0.09537 0.17826 -0.0993 0.17969 -0.10278 C 0.18216 -0.10995 0.18555 -0.1169 0.18906 -0.12222 C 0.19141 -0.12615 0.19388 -0.13055 0.19674 -0.13333 C 0.1987 -0.13541 0.20104 -0.13518 0.20313 -0.13611 C 0.20781 -0.1412 0.21901 -0.1537 0.22344 -0.15555 C 0.22552 -0.15648 0.2276 -0.15764 0.22969 -0.15833 C 0.23281 -0.15949 0.23594 -0.15995 0.23906 -0.16111 C 0.24063 -0.1618 0.24206 -0.16342 0.24375 -0.16389 C 0.2474 -0.16528 0.25091 -0.16574 0.25469 -0.16666 C 0.26458 -0.16574 0.27461 -0.16713 0.28438 -0.16389 C 0.28698 -0.16319 0.28828 -0.15787 0.29063 -0.15555 C 0.29206 -0.15416 0.29375 -0.1537 0.29531 -0.15278 C 0.2974 -0.14907 0.29935 -0.14537 0.30156 -0.14166 C 0.3043 -0.1375 0.31029 -0.12893 0.31406 -0.125 C 0.31589 -0.12315 0.31823 -0.12129 0.32031 -0.11944 C 0.32122 -0.11666 0.32266 -0.11435 0.32344 -0.11111 C 0.32422 -0.10764 0.32422 -0.1037 0.325 -0.1 C 0.32578 -0.09629 0.32695 -0.09259 0.32813 -0.08889 C 0.32747 -0.0787 0.32721 -0.06852 0.32656 -0.05833 C 0.3263 -0.05555 0.32617 -0.05208 0.325 -0.05 C 0.32227 -0.04606 0.31862 -0.0449 0.31563 -0.04166 C 0.30404 -0.0294 0.3151 -0.03541 0.30156 -0.03055 C 0.27396 -0.0324 0.24622 -0.0324 0.21875 -0.03611 C 0.21276 -0.03703 0.20729 -0.0419 0.20156 -0.04444 C 0.18789 -0.05069 0.18203 -0.04977 0.16875 -0.06389 C 0.16615 -0.06666 0.16341 -0.06921 0.16094 -0.07222 C 0.1582 -0.07569 0.15599 -0.08055 0.15313 -0.08333 C 0.14974 -0.08703 0.1457 -0.08889 0.14219 -0.09166 C 0.1401 -0.09629 0.13854 -0.10208 0.13594 -0.10555 C 0.13424 -0.10787 0.13177 -0.1074 0.12956 -0.10833 C 0.12813 -0.10926 0.12656 -0.11041 0.125 -0.11111 C 0.1112 -0.11828 0.12526 -0.11018 0.11406 -0.11666 C 0.10313 -0.11574 0.09206 -0.1169 0.08125 -0.11389 C 0.07826 -0.11319 0.07617 -0.10787 0.07344 -0.10555 C 0.06836 -0.10139 0.06315 -0.09768 0.05781 -0.09444 C 0.03438 -0.08055 0.06367 -0.09768 0.0375 -0.08333 C 0.03438 -0.08171 0.02813 -0.07778 0.02813 -0.07754 C 0.02708 -0.07407 0.02617 -0.07037 0.025 -0.06666 C 0.02409 -0.06389 0.02174 -0.0618 0.02188 -0.05833 C 0.02292 -0.0368 0.02461 -0.03912 0.03125 -0.03055 C 0.03333 -0.02801 0.03503 -0.02407 0.0375 -0.02222 C 0.04023 -0.02014 0.04375 -0.02037 0.04688 -0.01944 C 0.05 -0.01666 0.05286 -0.0125 0.05625 -0.01111 C 0.07174 -0.00532 0.10378 -0.01041 0.11563 -0.01111 C 0.12305 -0.05092 0.11563 -0.00972 0.12031 -0.03889 C 0.12474 -0.0669 0.11836 -0.02361 0.12344 -0.05833 C 0.12292 -0.06203 0.12279 -0.0662 0.12188 -0.06944 C 0.11667 -0.08796 0.11615 -0.08356 0.10938 -0.09722 C 0.10443 -0.10717 0.10534 -0.11065 0.09844 -0.11666 C 0.09648 -0.11852 0.09427 -0.11852 0.09219 -0.11944 C 0.08958 -0.12315 0.08685 -0.12685 0.08438 -0.13055 C 0.08268 -0.13333 0.08151 -0.1368 0.07969 -0.13889 C 0.07826 -0.14074 0.07656 -0.14074 0.075 -0.14166 C 0.07344 -0.14444 0.0724 -0.14907 0.07031 -0.15 C 0.05768 -0.15602 0.02083 -0.15069 0.01406 -0.15 C 0.01198 -0.14722 0.0099 -0.14444 0.00781 -0.14166 C 0.00625 -0.13981 0.0043 -0.13865 0.00313 -0.13611 C 0.00065 -0.13125 -0.00078 -0.12477 -0.00312 -0.11944 C -0.00521 -0.11481 -0.00755 -0.11065 -0.00937 -0.10555 C -0.01068 -0.10231 -0.01133 -0.09815 -0.0125 -0.09444 C -0.01393 -0.09074 -0.01562 -0.08703 -0.01719 -0.08333 C -0.01771 -0.08055 -0.0181 -0.07778 -0.01875 -0.075 C -0.01966 -0.07129 -0.02174 -0.06805 -0.02187 -0.06389 C -0.02227 -0.05648 -0.02135 -0.04907 -0.02031 -0.04166 C -0.0194 -0.03518 -0.01484 -0.0243 -0.0125 -0.01944 C -0.01107 -0.01666 -0.00964 -0.01365 -0.00781 -0.01111 C -0.00547 -0.0081 -0.0026 -0.00578 1.38778E-17 -0.00278 C 0.00313 0.0007 0.00599 0.00533 0.00938 0.00834 C 0.01224 0.01088 0.02526 0.01343 0.02656 0.01389 C 0.02969 0.01574 0.03268 0.01783 0.03594 0.01945 C 0.04349 0.02292 0.05156 0.02338 0.05924 0.025 L 0.07344 0.02778 C 0.09753 0.03843 0.0737 0.02894 0.10156 0.03611 C 0.10365 0.03658 0.10573 0.0382 0.10768 0.03889 C 0.11146 0.04005 0.1151 0.04074 0.11862 0.04167 L 0.24063 0.03056 C 0.24688 0.02963 0.25326 0.02801 0.25938 0.025 C 0.26224 0.02338 0.26445 0.01922 0.26706 0.01667 C 0.26914 0.01459 0.27161 0.01366 0.27344 0.01111 C 0.28841 -0.01041 0.27695 -0.00208 0.2875 -0.00833 C 0.3 -0.02546 0.28633 -0.00972 0.30313 -0.01944 C 0.30482 -0.0206 0.30612 -0.02361 0.30781 -0.025 C 0.31029 -0.02731 0.31315 -0.02824 0.31563 -0.03055 C 0.3431 -0.05949 0.32422 -0.04768 0.34531 -0.05833 C 0.36029 -0.0787 0.34049 -0.05324 0.3625 -0.075 C 0.36836 -0.08102 0.37396 -0.08819 0.37969 -0.09444 C 0.38216 -0.09745 0.38464 -0.10115 0.38737 -0.10278 C 0.40573 -0.11365 0.38802 -0.10162 0.40625 -0.11944 C 0.40768 -0.12106 0.40924 -0.12106 0.41094 -0.12222 C 0.41393 -0.12477 0.41693 -0.12824 0.42031 -0.13055 C 0.42617 -0.13541 0.43021 -0.13426 0.4375 -0.13611 C 0.4582 -0.1419 0.43216 -0.13518 0.45313 -0.14444 C 0.45664 -0.14606 0.46042 -0.14629 0.46406 -0.14722 C 0.46563 -0.14815 0.46719 -0.14953 0.46875 -0.15 C 0.48411 -0.15602 0.48438 -0.15509 0.49831 -0.15833 C 0.50208 -0.15926 0.50573 -0.15995 0.50924 -0.16111 C 0.51354 -0.16273 0.51771 -0.16481 0.52188 -0.16666 C 0.52344 -0.16759 0.52487 -0.16898 0.52656 -0.16944 C 0.5306 -0.17083 0.5349 -0.17129 0.53906 -0.17222 C 0.54258 -0.17407 0.54622 -0.17662 0.55 -0.17778 C 0.55417 -0.1794 0.55833 -0.17986 0.5625 -0.18055 C 0.58151 -0.18472 0.57643 -0.18333 0.6 -0.18611 C 0.64479 -0.18333 0.68958 -0.18356 0.73438 -0.17778 C 0.75195 -0.17569 0.75221 -0.16805 0.76406 -0.15555 C 0.77331 -0.14606 0.78242 -0.13634 0.79206 -0.12778 L 0.81094 -0.11111 C 0.8125 -0.10648 0.81419 -0.10208 0.81549 -0.09722 C 0.81641 -0.09467 0.81667 -0.0919 0.81719 -0.08889 C 0.81823 -0.08264 0.81927 -0.07592 0.82031 -0.06944 C 0.81979 -0.05926 0.82031 -0.04884 0.81875 -0.03889 C 0.81602 -0.02153 0.80964 -0.01435 0.80156 -0.00555 C 0.79206 0.0044 0.78294 0.01042 0.77174 0.01389 C 0.7651 0.01574 0.75833 0.01574 0.75156 0.01667 C 0.73333 0.01482 0.71458 0.01898 0.69688 0.01111 C 0.69036 0.0081 0.6875 -0.00555 0.68281 -0.01389 C 0.67734 -0.02384 0.67174 -0.0331 0.66719 -0.04444 C 0.66367 -0.05347 0.65781 -0.07222 0.65781 -0.07199 C 0.65547 -0.09699 0.65339 -0.11273 0.65781 -0.14166 C 0.65859 -0.14699 0.66289 -0.14791 0.66563 -0.15 C 0.68242 -0.16412 0.67917 -0.16088 0.69688 -0.16389 C 0.71406 -0.16296 0.73151 -0.1669 0.74831 -0.16111 C 0.75664 -0.15833 0.77018 -0.13889 0.77018 -0.13865 C 0.77174 -0.13055 0.77305 -0.12222 0.775 -0.11389 C 0.77552 -0.11088 0.77734 -0.10879 0.77813 -0.10555 C 0.77956 -0.09861 0.78112 -0.08333 0.78112 -0.0831 C 0.77865 -0.06944 0.77708 -0.05486 0.77344 -0.04166 C 0.77174 -0.03588 0.75977 -0.01852 0.75625 -0.01666 C 0.72292 0.0007 0.71224 0.00162 0.68281 0.00834 C 0.65729 0.00556 0.63138 0.0081 0.60625 -2.59259E-6 C 0.58828 -0.00602 0.5724 -0.025 0.55469 -0.03333 C 0.42734 -0.09444 0.61914 -0.00069 0.46094 -0.08611 C 0.41419 -0.11134 0.40182 -0.11319 0.35456 -0.125 C 0.32005 -0.13379 0.3263 -0.1324 0.29844 -0.13611 C 0.28438 -0.13495 0.27214 -0.13727 0.25938 -0.12778 C 0.25638 -0.12592 0.25391 -0.12291 0.25156 -0.11944 C 0.24206 -0.10648 0.24883 -0.11041 0.23906 -0.1 C 0.22982 -0.09051 0.22018 -0.08171 0.21094 -0.07222 C 0.20586 -0.06736 0.19505 -0.05833 0.19049 -0.04722 C 0.18919 -0.04398 0.18854 -0.03981 0.1875 -0.03611 C 0.18854 -0.02685 0.18724 -0.01574 0.19049 -0.00833 C 0.19466 0.00047 0.20182 0.00371 0.20781 0.00834 C 0.23867 0.03102 0.23646 0.025 0.27188 0.02778 C 0.30052 0.02593 0.3293 0.02824 0.35781 0.02222 C 0.36458 0.0206 0.37018 0.01111 0.37643 0.00556 C 0.39792 -0.01458 0.38633 -0.00301 0.40781 -0.03889 C 0.42227 -0.06342 0.41276 -0.04097 0.42331 -0.06944 C 0.42279 -0.07778 0.42435 -0.0875 0.42174 -0.09444 C 0.41953 -0.10046 0.41471 -0.10115 0.41094 -0.10278 C 0.4043 -0.10578 0.39727 -0.10625 0.39063 -0.10833 C 0.38372 -0.11088 0.37708 -0.11389 0.37018 -0.11666 L 0.30781 -0.11389 C 0.30482 -0.11342 0.29076 -0.09143 0.28893 -0.08889 C 0.28008 -0.07615 0.27227 -0.06852 0.26094 -0.05833 C 0.25898 -0.05671 0.25677 -0.05648 0.25469 -0.05555 C 0.22188 -0.06203 0.18867 -0.06412 0.15625 -0.075 C 0.14805 -0.07801 0.09792 -0.12453 0.09219 -0.13055 C 0.07617 -0.14791 0.05859 -0.16273 0.04531 -0.18611 L 0.02969 -0.21389 C 0.02799 -0.22153 0.02435 -0.23842 0.02188 -0.24444 C 0.0207 -0.24722 0.01875 -0.24815 0.01719 -0.25 C 0.0125 -0.24815 0.00742 -0.24838 0.00313 -0.24444 C -0.00078 -0.2412 -0.00664 -0.22615 -0.00937 -0.21944 C -0.01185 -0.19328 -0.01315 -0.19097 -0.00625 -0.15555 C -0.00495 -0.14884 -0.0013 -0.14421 0.00156 -0.13889 C 0.00612 -0.13032 0.00964 -0.11921 0.01563 -0.11389 C 0.03294 -0.09861 0.04505 -0.08518 0.06406 -0.07778 C 0.07539 -0.07361 0.08698 -0.07291 0.09844 -0.06944 C 0.10938 -0.06643 0.12018 -0.06088 0.13125 -0.05833 C 0.14154 -0.05625 0.15208 -0.05648 0.16237 -0.05555 C 0.21719 -0.06111 0.27201 -0.06319 0.32656 -0.07222 C 0.33333 -0.07338 0.33958 -0.07986 0.34531 -0.08611 C 0.35221 -0.09398 0.35729 -0.10602 0.36406 -0.11389 C 0.36719 -0.11759 0.37018 -0.12129 0.37344 -0.125 C 0.37552 -0.12778 0.37747 -0.13102 0.37969 -0.13333 C 0.38503 -0.13935 0.39505 -0.14537 0.4 -0.14722 C 0.40391 -0.14907 0.4082 -0.14861 0.4125 -0.15 C 0.41875 -0.15231 0.42487 -0.15555 0.43125 -0.15833 L 0.49531 -0.15555 C 0.5168 -0.15092 0.54128 -0.12523 0.56094 -0.11111 C 0.63659 -0.05694 0.59479 -0.08657 0.64688 -0.05833 C 0.65469 -0.05416 0.66237 -0.04815 0.67031 -0.04444 C 0.68112 -0.03981 0.69232 -0.03842 0.70313 -0.03333 C 0.71628 -0.02731 0.72917 -0.01875 0.74219 -0.01111 C 0.74375 -0.01041 0.74688 -0.00833 0.74688 -0.0081 C 0.73477 0.00764 0.74323 -0.00208 0.72031 0.01389 C 0.71758 0.01551 0.71523 0.01852 0.7125 0.01945 C 0.65326 0.03681 0.68138 0.03079 0.62813 0.03889 C 0.60625 0.03704 0.58424 0.03797 0.5625 0.03334 C 0.53242 0.02662 0.52096 0.01204 0.49375 -0.00555 C 0.48138 -0.01365 0.46888 -0.02153 0.45612 -0.02778 C 0.4276 -0.0419 0.39857 -0.05231 0.37018 -0.06666 C 0.35573 -0.07407 0.34128 -0.08264 0.32656 -0.08889 C 0.31563 -0.09375 0.30443 -0.0949 0.29375 -0.1 C 0.27773 -0.10787 0.26458 -0.11759 0.25 -0.12778 C 0.25091 -0.14444 0.25039 -0.1618 0.25313 -0.17778 C 0.25469 -0.1868 0.25898 -0.19328 0.2625 -0.2 C 0.26667 -0.2081 0.28229 -0.22986 0.2875 -0.23333 C 0.29284 -0.23727 0.29896 -0.23703 0.30469 -0.23889 C 0.32031 -0.23426 0.33594 -0.23055 0.35156 -0.225 C 0.3724 -0.21782 0.41823 -0.19745 0.4375 -0.18611 C 0.52799 -0.13356 0.40508 -0.19352 0.50469 -0.14722 C 0.51432 -0.13796 0.52188 -0.13611 0.52656 -0.11944 C 0.52747 -0.1162 0.5276 -0.11203 0.52813 -0.10833 C 0.52292 -0.09352 0.51875 -0.07754 0.5125 -0.06389 C 0.50443 -0.04699 0.48802 -0.03889 0.47813 -0.03055 C 0.47279 -0.02639 0.46784 -0.02083 0.4625 -0.01666 C 0.43125 0.00648 0.40573 -0.00694 0.36719 -0.00555 C 0.31393 0.00162 0.325 0.00185 0.23281 -0.01666 C 0.22617 -0.01805 0.19154 -0.04282 0.18594 -0.04722 C 0.14089 -0.0824 0.17799 -0.0581 0.12813 -0.09166 C 0.12344 -0.0949 0.11862 -0.09722 0.11406 -0.1 L 0.10938 -0.10278 C 0.10625 -0.10185 0.10299 -0.10208 0.1 -0.1 C 0.09714 -0.09838 0.09466 -0.09467 0.09219 -0.09166 C 0.08919 -0.08842 0.08346 -0.08055 0.08125 -0.075 C 0.07982 -0.07176 0.07917 -0.06759 0.07813 -0.06389 C 0.07656 -0.04282 0.07487 -0.03819 0.07969 -0.01666 C 0.08398 0.00278 0.09401 0.01181 0.10469 0.01945 C 0.1293 0.03704 0.14622 0.03519 0.17331 0.04167 C 0.18333 0.04398 0.19323 0.04722 0.20313 0.05 C 0.22708 0.0463 0.2513 0.0456 0.275 0.03889 C 0.28555 0.03565 0.28867 0.02222 0.29688 0.01389 C 0.30443 0.00579 0.31237 -0.00162 0.32031 -0.00833 C 0.33411 -0.02037 0.35534 -0.03379 0.36875 -0.05 C 0.37396 -0.05648 0.37773 -0.06574 0.38281 -0.07222 C 0.40169 -0.09745 0.38633 -0.06736 0.40469 -0.1 C 0.40898 -0.1081 0.41315 -0.11666 0.41706 -0.125 C 0.42005 -0.13148 0.42995 -0.15578 0.43568 -0.16389 C 0.43828 -0.16736 0.44115 -0.16921 0.44362 -0.17222 C 0.44544 -0.17477 0.44648 -0.1787 0.44844 -0.18055 C 0.45026 -0.18264 0.4526 -0.18217 0.45456 -0.18333 C 0.46966 -0.19352 0.44948 -0.18657 0.47344 -0.19166 C 0.48294 -0.1912 0.5849 -0.19097 0.61719 -0.17778 C 0.69492 -0.14653 0.61406 -0.16458 0.65938 -0.15555 L 0.67188 -0.15 C 0.67552 -0.14838 0.67891 -0.1456 0.68281 -0.14444 C 0.69154 -0.1419 0.70052 -0.14074 0.70938 -0.13889 C 0.7293 -0.13495 0.72878 -0.13588 0.75313 -0.13333 C 0.76133 -0.13426 0.77018 -0.13078 0.77813 -0.13611 C 0.78372 -0.14004 0.79518 -0.16088 0.80156 -0.17222 C 0.8043 -0.18727 0.80156 -0.175 0.80781 -0.19166 C 0.80938 -0.19629 0.81094 -0.20115 0.8125 -0.20555 C 0.81354 -0.20856 0.81471 -0.21088 0.81549 -0.21389 C 0.81693 -0.21944 0.81875 -0.23055 0.81875 -0.23032 C 0.82839 -0.225 0.81849 -0.23194 0.83125 -0.21666 C 0.84245 -0.20347 0.83398 -0.22222 0.84674 -0.19444 C 0.84922 -0.18935 0.85313 -0.17778 0.85313 -0.17754 C 0.85391 -0.1699 0.85495 -0.16065 0.85625 -0.15278 C 0.85716 -0.14722 0.85924 -0.13611 0.85924 -0.13588 C 0.8612 -0.11203 0.86211 -0.1125 0.85924 -0.08333 C 0.85872 -0.07778 0.85794 -0.07176 0.85625 -0.06666 C 0.85417 -0.06065 0.85117 -0.05555 0.84831 -0.05 C 0.84518 -0.04375 0.83906 -0.0324 0.83438 -0.02778 C 0.83151 -0.02523 0.82539 -0.02153 0.82188 -0.01944 C 0.76055 -0.02338 0.79388 -0.00926 0.75924 -0.03889 C 0.74701 -0.04977 0.73229 -0.0537 0.72188 -0.06944 C 0.70273 -0.09861 0.71654 -0.0794 0.68594 -0.11389 C 0.68281 -0.11759 0.67917 -0.12037 0.67656 -0.125 C 0.67383 -0.12963 0.67174 -0.13541 0.66875 -0.13889 C 0.66211 -0.14676 0.65703 -0.14768 0.65 -0.15 C 0.63997 -0.14815 0.62982 -0.14861 0.62031 -0.14444 C 0.61667 -0.14305 0.6138 -0.13727 0.61094 -0.13333 C 0.6082 -0.12986 0.60547 -0.12662 0.60313 -0.12222 C 0.60182 -0.1199 0.60104 -0.1169 0.6 -0.11389 C 0.59844 -0.10949 0.59674 -0.10463 0.59531 -0.1 C 0.59479 -0.09629 0.59466 -0.09236 0.59375 -0.08889 C 0.59258 -0.08495 0.59049 -0.08171 0.58906 -0.07778 C 0.58737 -0.07338 0.58607 -0.06852 0.58438 -0.06389 C 0.58242 -0.05926 0.57995 -0.05486 0.57813 -0.05 C 0.57695 -0.04745 0.57604 -0.04444 0.57487 -0.04166 C 0.54427 -0.04352 0.51341 -0.04328 0.48281 -0.04722 C 0.4707 -0.04884 0.45885 -0.05532 0.44674 -0.05833 C 0.43021 -0.06273 0.41341 -0.06574 0.39688 -0.06944 C 0.3849 -0.075 0.37292 -0.08125 0.36094 -0.08611 C 0.35052 -0.09051 0.33997 -0.09282 0.32969 -0.09722 C 0.31641 -0.10301 0.30352 -0.10972 0.29063 -0.11666 C 0.25508 -0.13611 0.25052 -0.14352 0.21406 -0.15833 C 0.20013 -0.16412 0.18581 -0.16666 0.17188 -0.17222 C 0.13086 -0.18865 0.14596 -0.19051 0.10625 -0.19722 C 0.08958 -0.20023 0.07292 -0.20092 0.05625 -0.20278 L 0.0375 -0.19722 C 0.03385 -0.19629 0.03008 -0.19653 0.02656 -0.19444 C 0.02214 -0.1919 0.01823 -0.1868 0.01406 -0.18333 C 0.00781 -0.17847 0.0013 -0.17523 -0.00469 -0.16944 C -0.00977 -0.16481 -0.01445 -0.15926 -0.01875 -0.15278 C -0.02383 -0.14537 -0.03281 -0.12778 -0.03281 -0.12754 C -0.03581 -0.11203 -0.03802 -0.10648 -0.02656 -0.08611 C -0.00755 -0.05254 0.00208 -0.04861 0.02344 -0.03889 C 0.03229 -0.03518 0.04102 -0.03125 0.05 -0.02778 C 0.05872 -0.02477 0.06758 -0.02153 0.07656 -0.01944 C 0.08385 -0.01782 0.09115 -0.01759 0.09844 -0.01666 C 0.13047 -0.02361 0.16393 -0.02824 0.19531 -0.04444 C 0.20781 -0.05092 0.21992 -0.06041 0.23281 -0.06389 C 0.24349 -0.0669 0.26862 -0.07338 0.27799 -0.07778 C 0.28555 -0.08148 0.29258 -0.08796 0.29987 -0.09166 C 0.30664 -0.09537 0.31354 -0.09676 0.32031 -0.1 C 0.325 -0.10231 0.32956 -0.10648 0.33438 -0.10833 C 0.34049 -0.11111 0.34688 -0.1118 0.35313 -0.11389 C 0.36458 -0.11782 0.37995 -0.12546 0.39063 -0.13055 C 0.39948 -0.13518 0.40794 -0.14282 0.41706 -0.14444 C 0.42174 -0.14537 0.43503 -0.14768 0.44063 -0.15 C 0.44362 -0.15162 0.44674 -0.1537 0.45 -0.15555 C 0.46615 -0.15463 0.48242 -0.15625 0.49831 -0.15278 C 0.50065 -0.15254 0.5013 -0.14676 0.50313 -0.14444 C 0.50495 -0.14213 0.50742 -0.14143 0.50924 -0.13889 C 0.5112 -0.1368 0.51263 -0.13356 0.51406 -0.13055 C 0.51836 -0.12199 0.52122 -0.1162 0.52344 -0.10555 C 0.52422 -0.10208 0.52448 -0.09815 0.525 -0.09444 C 0.52331 -0.03958 0.53255 -0.04745 0.51563 -0.03611 C 0.51406 -0.03518 0.5125 -0.03426 0.51094 -0.03333 C 0.4875 -0.03426 0.46406 -0.03426 0.44063 -0.03611 C 0.41823 -0.03819 0.42083 -0.03958 0.40469 -0.04722 C 0.40052 -0.0493 0.39206 -0.05278 0.39206 -0.05254 C 0.39063 -0.05463 0.38906 -0.05671 0.38737 -0.05833 C 0.36836 -0.07778 0.36784 -0.06111 0.33125 -0.05278 C 0.32865 -0.04907 0.32565 -0.04629 0.32344 -0.04166 C 0.3224 -0.03958 0.3207 -0.03541 0.32174 -0.03333 C 0.3237 -0.03009 0.32695 -0.03148 0.32969 -0.03055 L 0.39206 -0.03611 C 0.4 -0.03703 0.40781 -0.0375 0.41563 -0.03889 C 0.41706 -0.03935 0.41849 -0.0412 0.42031 -0.04166 C 0.42435 -0.04305 0.42865 -0.04352 0.43255 -0.04444 C 0.43424 -0.04537 0.43568 -0.04653 0.4375 -0.04722 C 0.43958 -0.04838 0.44167 -0.04861 0.44362 -0.05 C 0.44544 -0.05139 0.44674 -0.0537 0.44844 -0.05555 C 0.44896 -0.05833 0.45104 -0.06203 0.45 -0.06389 C 0.44753 -0.06805 0.44336 -0.0662 0.44063 -0.06944 C 0.43906 -0.07129 0.43763 -0.07384 0.43568 -0.075 C 0.43099 -0.07893 0.42539 -0.08125 0.42031 -0.08333 L 0.41393 -0.08055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276" y="-10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.02188 0.00833 C 0.04883 0.01782 0.0155 0.00486 0.03907 0.01389 C 0.04375 0.01551 0.04831 0.01782 0.05313 0.01944 C 0.05716 0.0206 0.06146 0.02083 0.06563 0.02222 C 0.06771 0.02268 0.06966 0.0243 0.07188 0.025 C 0.08008 0.02708 0.08854 0.02847 0.09688 0.03055 C 0.10248 0.03171 0.11485 0.03542 0.12032 0.03611 C 0.13008 0.03727 0.14011 0.03796 0.15 0.03889 C 0.18568 0.05139 0.16537 0.04768 0.21094 0.04444 C 0.21393 0.04329 0.22162 0.04074 0.225 0.03889 C 0.22761 0.03727 0.23021 0.03518 0.23282 0.03333 C 0.24011 0.03518 0.2474 0.03588 0.25469 0.03889 C 0.26159 0.04143 0.26797 0.04745 0.275 0.05 L 0.29063 0.05555 C 0.3056 0.07153 0.29037 0.05741 0.3125 0.06944 C 0.31472 0.0706 0.31641 0.0743 0.31875 0.075 C 0.32591 0.07708 0.33334 0.07685 0.34063 0.07778 C 0.34375 0.08055 0.34662 0.08403 0.35 0.08611 C 0.353 0.08773 0.35612 0.08796 0.35938 0.08889 C 0.36393 0.08981 0.36875 0.09051 0.37344 0.09167 C 0.37709 0.09236 0.38073 0.09352 0.38438 0.09444 C 0.40612 0.10717 0.39662 0.10347 0.4125 0.10833 C 0.41407 0.11018 0.4155 0.11227 0.41719 0.11389 C 0.41862 0.11505 0.4224 0.11389 0.42188 0.11667 C 0.4211 0.1206 0.41784 0.1213 0.41563 0.12222 C 0.41094 0.12407 0.40612 0.12384 0.40157 0.125 L 0.38907 0.12778 L 0.275 0.12222 C 0.27227 0.12199 0.26979 0.12014 0.26719 0.11944 C 0.26407 0.11829 0.26081 0.11759 0.25782 0.11667 C 0.25573 0.11481 0.25365 0.11273 0.25157 0.11111 C 0.24896 0.10903 0.24623 0.10764 0.24375 0.10555 C 0.23021 0.09352 0.2418 0.0993 0.22813 0.09444 C 0.22657 0.09167 0.22513 0.08819 0.22344 0.08611 C 0.22149 0.08356 0.21888 0.0831 0.21719 0.08055 C 0.21511 0.07755 0.21472 0.07153 0.2125 0.06944 C 0.20964 0.06667 0.20612 0.06759 0.20313 0.06667 C 0.16589 0.05393 0.19167 0.0618 0.17032 0.05555 C 0.16094 0.05648 0.15143 0.05671 0.14219 0.05833 C 0.1405 0.05856 0.13907 0.06018 0.1375 0.06111 C 0.13203 0.06389 0.12982 0.06319 0.125 0.06944 C 0.10469 0.09514 0.1336 0.06157 0.11719 0.08611 C 0.11537 0.08866 0.11276 0.08912 0.11094 0.09167 C 0.10847 0.09467 0.10677 0.09907 0.10469 0.10278 C 0.10417 0.10648 0.10391 0.11018 0.10313 0.11389 C 0.10235 0.1169 0.10104 0.11944 0.1 0.12222 C 0.09792 0.12685 0.09584 0.13148 0.09375 0.13611 C 0.09063 0.14236 0.08672 0.14838 0.08282 0.15278 C 0.08073 0.15486 0.07878 0.15694 0.07657 0.15833 C 0.07188 0.16065 0.06706 0.1618 0.0625 0.16389 C 0.0461 0.17037 0.06836 0.16342 0.03438 0.17222 C -0.00625 0.1713 -0.047 0.17199 -0.0875 0.16944 C -0.09036 0.16921 -0.09271 0.16528 -0.09531 0.16389 C -0.09948 0.16157 -0.10364 0.16018 -0.10781 0.15833 C -0.11901 0.14514 -0.1108 0.1537 -0.13437 0.13889 L -0.13437 0.13889 C -0.13685 0.13657 -0.14323 0.13148 -0.14531 0.12778 C -0.14948 0.12037 -0.15065 0.11435 -0.15312 0.10555 C -0.15208 0.09815 -0.15247 0.08958 -0.15 0.08333 C -0.14883 0.08009 -0.14583 0.08148 -0.14375 0.08055 C -0.13125 0.07407 -0.14948 0.0794 -0.12187 0.075 C -0.1125 0.07685 -0.10312 0.07778 -0.09375 0.08055 C -0.08633 0.08264 -0.07734 0.09028 -0.07031 0.09444 C -0.0625 0.09907 -0.05495 0.10162 -0.04687 0.10555 C -0.03021 0.11342 -0.04192 0.10949 -0.025 0.11389 C -0.00937 0.12778 -0.02239 0.11829 -0.00468 0.125 C 0.03321 0.13889 0.00964 0.13403 0.04532 0.14167 C 0.05508 0.14352 0.06498 0.1456 0.075 0.14722 C 0.10287 0.15116 0.14063 0.15162 0.16563 0.15278 C 0.21042 0.16852 0.18164 0.15949 0.28907 0.14722 C 0.29089 0.14699 0.29219 0.14352 0.29375 0.14167 C 0.29479 0.13889 0.29675 0.13657 0.29688 0.13333 C 0.29727 0.12014 0.29766 0.10671 0.29532 0.09444 C 0.29375 0.08704 0.2892 0.08264 0.28594 0.07778 C 0.27487 0.06111 0.27774 0.06667 0.26719 0.05833 C 0.26498 0.05648 0.26302 0.05393 0.26081 0.05278 C 0.25834 0.05116 0.25573 0.05092 0.25313 0.05 C 0.25104 0.04815 0.24909 0.04537 0.24688 0.04444 C 0.23321 0.03866 0.21797 0.04305 0.20469 0.04444 C 0.18021 0.0588 0.21016 0.03727 0.18907 0.06667 C 0.18685 0.06944 0.18373 0.06829 0.18125 0.06944 C 0.17956 0.07014 0.17813 0.0713 0.17657 0.07222 C 0.175 0.075 0.1737 0.07847 0.17188 0.08055 C 0.1694 0.0831 0.16654 0.08403 0.16407 0.08611 C 0.16185 0.08773 0.15977 0.08935 0.15782 0.09167 C 0.13229 0.11875 0.16016 0.09305 0.14219 0.10555 C 0.13737 0.1088 0.13308 0.11435 0.12813 0.11667 C 0.12201 0.11921 0.11563 0.11852 0.10938 0.11944 L -0.00625 0.11667 C -0.0095 0.11643 -0.0125 0.11458 -0.01562 0.11389 C -0.01927 0.11273 -0.02291 0.11204 -0.02656 0.11111 C -0.02812 0.10926 -0.03034 0.10833 -0.03125 0.10555 C -0.03307 0.10046 -0.03437 0.08889 -0.03437 0.08889 C -0.02995 0.04143 -0.0358 0.06967 0.02032 0.075 C 0.0224 0.075 0.02448 0.07662 0.02657 0.07778 C 0.0349 0.08194 0.03763 0.08611 0.04688 0.09722 C 0.04844 0.09907 0.05013 0.10046 0.05157 0.10278 C 0.05534 0.1088 0.05782 0.11805 0.0625 0.12222 C 0.06667 0.12592 0.07058 0.13009 0.075 0.13333 C 0.07761 0.13518 0.08034 0.13634 0.08282 0.13889 C 0.08685 0.14282 0.09206 0.15347 0.09688 0.15555 C 0.10287 0.1581 0.10938 0.15741 0.11563 0.15833 C 0.14011 0.15741 0.16459 0.1588 0.18907 0.15555 C 0.19141 0.15509 0.19818 0.14167 0.2 0.13889 C 0.20248 0.13495 0.20534 0.13194 0.20782 0.12778 C 0.20912 0.12523 0.20977 0.12199 0.21094 0.11944 C 0.21237 0.11551 0.21407 0.11204 0.21563 0.10833 C 0.21862 0.08611 0.21914 0.0875 0.21563 0.05278 C 0.21498 0.04653 0.21302 0.04097 0.21094 0.03611 C 0.20886 0.03148 0.20586 0.02801 0.20313 0.025 C 0.2017 0.02338 0.2 0.02315 0.19844 0.02222 C 0.19688 0.01944 0.19584 0.01435 0.19375 0.01389 C 0.18308 0.01065 0.18138 0.01435 0.175 0.02222 C 0.17396 0.025 0.17266 0.02755 0.17188 0.03055 C 0.1711 0.0331 0.17032 0.03588 0.17032 0.03889 C 0.16927 0.06736 0.16927 0.0963 0.16875 0.125 C 0.16927 0.13518 0.16875 0.1456 0.17032 0.15555 C 0.17097 0.15995 0.17305 0.16319 0.175 0.16667 C 0.1763 0.16898 0.178 0.17037 0.17969 0.17222 C 0.18659 0.17917 0.18542 0.17755 0.19375 0.18055 C 0.20104 0.17963 0.20834 0.17917 0.21563 0.17778 C 0.21771 0.17731 0.21979 0.17592 0.22188 0.175 C 0.23568 0.16736 0.22657 0.17245 0.2375 0.16389 C 0.24714 0.15602 0.24258 0.15995 0.25157 0.15555 C 0.26719 0.14745 0.24284 0.15856 0.2625 0.15 C 0.26407 0.14722 0.26537 0.14375 0.26719 0.14167 C 0.28529 0.11852 0.25938 0.15787 0.28112 0.12778 C 0.28347 0.12454 0.28529 0.12014 0.2875 0.11667 C 0.28998 0.11273 0.29271 0.10926 0.29532 0.10555 C 0.29688 0.10092 0.29818 0.09583 0.3 0.09167 C 0.3013 0.08842 0.30352 0.08657 0.30469 0.08333 C 0.30625 0.07801 0.30664 0.07199 0.30782 0.06667 C 0.30977 0.05717 0.31146 0.04768 0.31407 0.03889 C 0.31628 0.03079 0.31758 0.02755 0.31875 0.01944 C 0.31927 0.01481 0.32149 0.00972 0.32032 0.00555 C 0.3194 0.00255 0.31823 0.01111 0.31719 0.01389 C 0.31615 0.01667 0.31472 0.01898 0.31407 0.02222 C 0.31302 0.02685 0.31211 0.03148 0.31094 0.03611 C 0.30899 0.04282 0.3056 0.05162 0.30313 0.05833 C 0.30261 0.06296 0.30248 0.06759 0.30157 0.07222 C 0.30078 0.07523 0.29922 0.07755 0.29844 0.08055 C 0.29766 0.0831 0.2974 0.08611 0.29688 0.08889 C 0.2974 0.0963 0.29792 0.10347 0.29844 0.11111 C 0.29857 0.11481 0.29974 0.14421 0.30157 0.15278 C 0.30222 0.15579 0.30352 0.15833 0.30469 0.16111 C 0.30664 0.16574 0.30847 0.1706 0.31094 0.175 C 0.31224 0.17731 0.31393 0.1787 0.31563 0.18055 C 0.32253 0.1875 0.32136 0.18588 0.32969 0.18889 C 0.34532 0.18796 0.36094 0.18842 0.37657 0.18611 C 0.3819 0.18518 0.38373 0.17731 0.3875 0.17222 C 0.39037 0.16805 0.39375 0.16505 0.39688 0.16111 C 0.40104 0.15555 0.40495 0.14954 0.40938 0.14444 C 0.41198 0.1412 0.41836 0.1338 0.42032 0.13055 C 0.42683 0.11875 0.42526 0.11296 0.43125 0.09722 C 0.43399 0.08958 0.43542 0.08657 0.4375 0.07778 C 0.44297 0.05278 0.43763 0.06875 0.44375 0.05278 C 0.44427 0.04444 0.44453 0.03588 0.44532 0.02778 C 0.44558 0.02477 0.44675 0.01643 0.44688 0.01944 C 0.44792 0.0544 0.4474 0.08981 0.44844 0.125 C 0.4487 0.13565 0.45013 0.13264 0.45469 0.13611 C 0.46602 0.14467 0.4556 0.13912 0.46719 0.14444 C 0.46979 0.14722 0.47201 0.15092 0.475 0.15278 C 0.48516 0.1588 0.48698 0.15486 0.49688 0.15 C 0.49844 0.14815 0.5 0.14653 0.50157 0.14444 C 0.50729 0.13565 0.50573 0.13565 0.51094 0.125 C 0.51237 0.12199 0.51407 0.11944 0.51563 0.11667 C 0.51667 0.11111 0.5168 0.10486 0.51875 0.1 C 0.52435 0.08472 0.52097 0.09444 0.52813 0.06944 L 0.53125 0.05833 C 0.53594 0.01574 0.52865 0.08264 0.53438 0.02222 C 0.53464 0.01829 0.53542 0.01481 0.53594 0.01111 C 0.53646 0.00648 0.53698 0.00185 0.5375 -0.00278 C 0.53907 -0.00093 0.54206 -0.0007 0.54219 0.00278 C 0.54453 0.0868 0.54636 0.07477 0.53907 0.11389 C 0.53959 0.12037 0.53841 0.12801 0.54063 0.13333 C 0.54219 0.13704 0.54571 0.13518 0.54844 0.13611 C 0.56159 0.14028 0.55938 0.13912 0.57657 0.14167 C 0.58802 0.13981 0.59948 0.13842 0.61094 0.13611 C 0.61797 0.13449 0.61341 0.13217 0.62032 0.12778 C 0.62279 0.12592 0.62552 0.12592 0.62813 0.125 C 0.63581 0.10417 0.62591 0.12963 0.63594 0.10833 C 0.64245 0.09444 0.63516 0.10463 0.64375 0.09444 C 0.64479 0.09074 0.64584 0.08704 0.64688 0.08333 C 0.65 0.06991 0.64636 0.07917 0.65157 0.06389 C 0.65339 0.0581 0.65651 0.05347 0.65782 0.04722 C 0.65834 0.04444 0.65886 0.04167 0.65938 0.03889 C 0.66042 0.03148 0.6625 0.01667 0.6625 0.01667 C 0.66302 0.00741 0.66407 -0.0206 0.66407 -0.01111 C 0.66407 0.00278 0.66315 0.01667 0.6625 0.03055 C 0.66211 0.03518 0.66198 0.04005 0.66094 0.04444 C 0.65977 0.04861 0.65768 0.05162 0.65625 0.05555 C 0.6336 0.11296 0.66524 0.03495 0.64375 0.08611 C 0.64258 0.08866 0.64219 0.09259 0.64063 0.09444 C 0.63776 0.09745 0.63399 0.09676 0.63125 0.1 C 0.62513 0.10717 0.62826 0.1044 0.62188 0.10833 C 0.61667 0.10208 0.61901 0.10278 0.61563 0.10278 " pathEditMode="relative" ptsTypes="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313 -0.18056 L -0.15625 -0.06945 L -0.225 -0.16389 L -0.26563 -0.01389 L -0.30782 -0.19722 L -0.32344 0.01666 L -0.36875 -0.225 L -0.38125 -0.025 L -0.21563 -0.13056 L -0.15157 -0.02778 L -0.0375 -0.20834 L 0.04375 -0.11945 L 0.15625 -0.05 L 0.30156 -0.16389 L 0.41875 -0.02778 L 0.26875 0.025 L 0.18125 -0.11389 L -0.03282 0.01389 L -0.18125 -0.11667 L -0.3 -0.02778 L -0.36563 -0.17222 L -0.19219 -0.175 L -0.10625 -0.03611 L 0.04843 -0.08889 L 0.11406 0.01666 L 0.18125 -0.11111 L 0.24843 0.00278 L 0.2875 -0.12222 L 0.19375 -0.14167 " pathEditMode="relative" ptsTypes="AAAAAAAAAAAAAAAAAAAAAAAAAAAAAA">
                                      <p:cBhvr>
                                        <p:cTn id="1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729 -0.00278 0.01471 -0.00416 0.02188 -0.00833 L 0.03125 -0.01389 C 0.03281 -0.01481 0.03424 -0.0162 0.03594 -0.01666 C 0.04063 -0.01852 0.04531 -0.02037 0.05 -0.02222 C 0.05768 -0.02569 0.05195 -0.02477 0.06094 -0.03055 C 0.06289 -0.03194 0.0651 -0.03241 0.06719 -0.03333 C 0.07057 -0.03958 0.07214 -0.04352 0.07656 -0.04722 C 0.07799 -0.04861 0.07969 -0.04907 0.08125 -0.05 C 0.08333 -0.05278 0.08529 -0.05602 0.0875 -0.05833 C 0.10208 -0.07477 0.08633 -0.05416 0.09844 -0.06944 C 0.10052 -0.07222 0.10273 -0.07453 0.10469 -0.07778 C 0.10599 -0.08032 0.10625 -0.08403 0.10781 -0.08611 C 0.10898 -0.08796 0.11094 -0.08796 0.1125 -0.08889 C 0.11354 -0.09166 0.11419 -0.09491 0.11563 -0.09722 C 0.11693 -0.09977 0.11914 -0.10023 0.12031 -0.10278 C 0.12122 -0.10509 0.12096 -0.10879 0.12188 -0.11111 C 0.12604 -0.12453 0.12617 -0.11991 0.13125 -0.13055 C 0.14206 -0.15393 0.12526 -0.12291 0.13906 -0.14722 C 0.1401 -0.14352 0.14141 -0.14028 0.14219 -0.13611 C 0.1431 -0.13078 0.1431 -0.125 0.14375 -0.11944 C 0.14505 -0.10602 0.14622 -0.09768 0.14844 -0.08333 C 0.14935 -0.07685 0.15078 -0.0706 0.15156 -0.06389 C 0.1543 -0.03796 0.15378 -0.03009 0.15625 -0.00833 C 0.15768 0.00463 0.15964 0.01736 0.16094 0.03056 C 0.1612 0.03426 0.16276 0.06505 0.16406 0.07222 C 0.16563 0.08079 0.16862 0.08843 0.17031 0.09722 C 0.17227 0.10787 0.17331 0.11945 0.175 0.13056 C 0.17565 0.13565 0.17813 0.15093 0.17969 0.15834 C 0.1806 0.16297 0.18177 0.16736 0.18281 0.17222 C 0.18906 0.20324 0.18411 0.18912 0.19219 0.20834 C 0.19792 0.20741 0.20378 0.20834 0.20938 0.20556 C 0.21146 0.2044 0.21211 0.19931 0.21406 0.19722 C 0.21536 0.19537 0.21719 0.19537 0.21875 0.19445 C 0.22083 0.19167 0.22292 0.18912 0.225 0.18611 C 0.22656 0.18334 0.22786 0.17986 0.22969 0.17778 C 0.23151 0.17523 0.23385 0.17431 0.23594 0.17222 C 0.24935 0.15787 0.24049 0.16389 0.25 0.15834 C 0.25924 0.14584 0.25404 0.15255 0.26563 0.13889 L 0.27031 0.13334 C 0.27188 0.13148 0.27331 0.12917 0.275 0.12778 C 0.27878 0.12431 0.28255 0.12153 0.28594 0.11667 C 0.28763 0.11412 0.28893 0.11088 0.29063 0.10834 C 0.29258 0.10509 0.29492 0.10301 0.29688 0.1 C 0.29909 0.09653 0.30117 0.09283 0.30313 0.08889 C 0.3043 0.08634 0.30508 0.0831 0.30625 0.08056 C 0.30768 0.07662 0.30938 0.07315 0.31094 0.06945 C 0.31445 0.06065 0.31432 0.05903 0.31875 0.05 C 0.32018 0.04699 0.32188 0.04445 0.32344 0.04167 C 0.32617 0.02685 0.32409 0.03565 0.33125 0.01667 C 0.33229 0.01389 0.33372 0.01134 0.33438 0.00834 C 0.33958 -0.01967 0.33581 0.00301 0.33906 -0.025 C 0.33945 -0.02893 0.33997 -0.03264 0.34063 -0.03611 C 0.34154 -0.0419 0.34375 -0.05278 0.34375 -0.05278 C 0.34427 -0.06203 0.34297 -0.07245 0.34531 -0.08055 C 0.34674 -0.08565 0.34688 -0.06967 0.34688 -0.06389 C 0.34688 0.01389 0.34583 0.09167 0.34531 0.16945 C 0.34583 0.18426 0.34375 0.2 0.34688 0.21389 C 0.34779 0.21806 0.35208 0.21204 0.35469 0.21111 C 0.35833 0.20926 0.36237 0.20602 0.36563 0.20278 C 0.36875 0.19931 0.37227 0.1963 0.375 0.19167 L 0.38125 0.18056 C 0.38372 0.1669 0.38151 0.1757 0.3875 0.16111 C 0.38854 0.15834 0.38932 0.15509 0.39063 0.15278 C 0.39349 0.14676 0.39727 0.14236 0.4 0.13611 C 0.40195 0.13125 0.40599 0.12222 0.40781 0.11667 C 0.40898 0.11297 0.40964 0.10903 0.41094 0.10556 C 0.41276 0.09977 0.41523 0.09445 0.41719 0.08889 C 0.41992 0.08056 0.42201 0.07408 0.425 0.06667 C 0.42643 0.06273 0.42813 0.05926 0.42969 0.05556 C 0.43346 0.03496 0.43047 0.04283 0.4375 0.03056 C 0.43802 0.02685 0.43815 0.02292 0.43906 0.01945 C 0.4431 0.00232 0.44154 0.01968 0.44375 0.00278 C 0.44492 -0.00648 0.44635 -0.01574 0.44688 -0.025 C 0.4487 -0.05856 0.44753 -0.04375 0.45 -0.06944 C 0.44948 -0.03889 0.4487 -0.00856 0.44844 0.02222 C 0.44609 0.25278 0.48789 0.23542 0.42813 0.24445 C 0.3901 0.24213 0.38763 0.24607 0.35938 0.23611 C 0.35677 0.23519 0.35404 0.23449 0.35156 0.23334 C 0.34245 0.22847 0.34102 0.22361 0.33125 0.21667 C 0.32865 0.21482 0.32604 0.21273 0.32344 0.21111 C 0.32031 0.20903 0.3168 0.20857 0.31406 0.20556 C 0.31146 0.20278 0.30885 0.19977 0.30625 0.19722 C 0.30417 0.19514 0.30195 0.19375 0.3 0.19167 C 0.28919 0.17963 0.29818 0.18588 0.28906 0.18056 C 0.27096 0.14028 0.29284 0.1831 0.27656 0.16389 C 0.275 0.16204 0.27474 0.15787 0.27344 0.15556 C 0.27109 0.15116 0.26823 0.14792 0.26563 0.14445 C 0.26406 0.14236 0.26237 0.14074 0.26094 0.13889 C 0.2582 0.13519 0.25586 0.13102 0.25313 0.12778 C 0.25065 0.12454 0.24766 0.12246 0.24531 0.11945 C 0.24349 0.1169 0.24232 0.11366 0.24063 0.11111 C 0.23854 0.10787 0.2362 0.10602 0.23438 0.10278 C 0.22135 0.07963 0.23398 0.09584 0.22344 0.08334 C 0.2224 0.08056 0.22174 0.07709 0.22031 0.075 C 0.21901 0.07315 0.2168 0.07408 0.21563 0.07222 C 0.21393 0.06922 0.2138 0.06435 0.2125 0.06111 C 0.2112 0.05787 0.20938 0.05556 0.20781 0.05278 C 0.20612 0.04398 0.20651 0.0419 0.20156 0.03611 C 0.20013 0.03426 0.19844 0.03426 0.19688 0.03334 C 0.19635 0.02963 0.19609 0.0257 0.19531 0.02222 C 0.19453 0.01898 0.1931 0.01667 0.19219 0.01389 C 0.18424 -0.01088 0.19349 0.01459 0.18594 -0.00555 C 0.18177 -0.03495 0.18737 -0.00046 0.18125 -0.025 C 0.17982 -0.03055 0.17917 -0.03611 0.17813 -0.04166 L 0.17656 -0.05 C 0.1724 -0.01412 0.17799 -0.05879 0.17188 -0.02222 C 0.17109 -0.01782 0.17109 -0.01296 0.17031 -0.00833 C 0.16953 -0.00463 0.1681 -0.00116 0.16719 0.00278 C 0.16549 0.00903 0.16406 0.01574 0.1625 0.02222 C 0.16146 0.03148 0.16003 0.04051 0.15938 0.05 C 0.15885 0.05648 0.15846 0.06297 0.15781 0.06945 C 0.15742 0.07315 0.15664 0.07662 0.15625 0.08056 C 0.15508 0.08959 0.15417 0.09908 0.15313 0.10834 C 0.1457 0.17084 0.15299 0.10672 0.14844 0.14722 C 0.14779 0.17222 0.14857 0.20162 0.14531 0.22778 C 0.14492 0.23056 0.14427 0.23334 0.14375 0.23611 C 0.14167 0.23426 0.13945 0.23241 0.1375 0.23056 C 0.13477 0.22778 0.13255 0.22361 0.12969 0.22222 C 0.12513 0.21991 0.12031 0.22037 0.11563 0.21945 C 0.09766 0.21134 0.11979 0.22246 0.10469 0.21111 C 0.1026 0.20949 0.10052 0.20926 0.09844 0.20834 C 0.09427 0.20278 0.08958 0.19815 0.08594 0.19167 C 0.08438 0.18889 0.08294 0.18565 0.08125 0.18334 C 0.06159 0.15625 0.08216 0.19051 0.0625 0.15556 C 0.06042 0.15185 0.05781 0.14861 0.05625 0.14445 C 0.05026 0.12847 0.05651 0.14306 0.04688 0.12778 C 0.04349 0.12246 0.0375 0.11111 0.0375 0.11111 C 0.03229 0.0838 0.04063 0.12222 0.03125 0.09722 C 0.02995 0.09398 0.03047 0.08959 0.02969 0.08611 C 0.02891 0.08287 0.0276 0.08056 0.02656 0.07778 C 0.02604 0.07408 0.02578 0.07014 0.025 0.06667 C 0.02227 0.05579 0.0181 0.04769 0.01406 0.03889 C 0.01081 0.01574 0.01471 0.03843 0.00938 0.01945 C 0.00859 0.01667 0.00846 0.01366 0.00781 0.01111 C 0.0069 0.00718 0.00573 0.00371 0.00469 0 C 0.00417 -0.00463 0.00365 -0.00949 0.00313 -0.01389 C 0.0026 -0.01782 0.00195 -0.02129 0.00156 -0.025 C 0.00091 -0.03055 0.00065 -0.03634 0 -0.04166 C -0.00039 -0.04467 -0.0013 -0.04722 -0.00156 -0.05 C -0.00234 -0.05555 -0.0026 -0.06111 -0.00312 -0.06666 C -0.00742 -0.03611 -0.00443 -0.06227 -0.00312 0.00278 C -0.00247 0.03681 -0.00208 0.0713 -0.00156 0.10556 C -0.00208 0.14537 0.00195 0.18611 -0.00312 0.225 C -0.0043 0.2331 -0.01263 0.22384 -0.01719 0.22222 C -0.01992 0.22107 -0.0224 0.21806 -0.025 0.21667 C -0.02865 0.21435 -0.03242 0.21343 -0.03594 0.21111 C -0.07122 0.18681 -0.0306 0.21134 -0.05 0.2 C -0.0526 0.19537 -0.05508 0.19028 -0.05781 0.18611 C -0.06029 0.18195 -0.06328 0.17917 -0.06562 0.175 C -0.06706 0.17246 -0.06745 0.16898 -0.06875 0.16667 C -0.07174 0.16134 -0.07526 0.15787 -0.07812 0.15278 C -0.07956 0.15023 -0.08021 0.14699 -0.08125 0.14445 C -0.08737 0.12986 -0.08698 0.13148 -0.09375 0.11945 C -0.10378 0.07824 -0.09271 0.11736 -0.10469 0.08889 C -0.10924 0.07801 -0.11302 0.06644 -0.11719 0.05556 C -0.11979 0.04884 -0.12253 0.04259 -0.125 0.03611 C -0.12826 0.02778 -0.13099 0.01898 -0.13437 0.01111 C -0.13802 0.00278 -0.14206 -0.00532 -0.14531 -0.01389 C -0.16172 -0.05764 -0.13711 0.00949 -0.15 -0.03055 C -0.1513 -0.03472 -0.15312 -0.03796 -0.15469 -0.04166 C -0.15521 -0.04444 -0.1556 -0.04745 -0.15625 -0.05 C -0.15716 -0.05301 -0.15924 -0.0618 -0.15937 -0.05833 C -0.16172 -0.01967 -0.16133 0.01945 -0.1625 0.05834 C -0.16289 0.06667 -0.16354 0.075 -0.16406 0.08334 C -0.16458 0.11019 -0.16497 0.13704 -0.16562 0.16389 C -0.16602 0.17778 -0.16419 0.19259 -0.16719 0.20556 C -0.16823 0.20972 -0.17253 0.20417 -0.175 0.20278 C -0.20104 0.18727 -0.18099 0.19445 -0.2 0.18889 C -0.20208 0.18704 -0.20417 0.18472 -0.20625 0.18334 C -0.21419 0.17755 -0.21562 0.17778 -0.22344 0.175 C -0.22708 0.1713 -0.23086 0.16783 -0.23437 0.16389 C -0.24479 0.15209 -0.23646 0.15787 -0.24531 0.15278 C -0.25885 0.12871 -0.24362 0.15347 -0.27031 0.125 C -0.27344 0.12153 -0.2806 0.11343 -0.28437 0.11111 C -0.28802 0.1088 -0.29167 0.10741 -0.29531 0.10556 C -0.29844 0.10185 -0.30169 0.09838 -0.30469 0.09445 C -0.3125 0.08403 -0.30885 0.08866 -0.31562 0.08056 C -0.32331 0.06019 -0.31406 0.08565 -0.32187 0.06111 C -0.32292 0.0581 -0.32422 0.05556 -0.325 0.05278 C -0.32578 0.05 -0.32578 0.04676 -0.32656 0.04445 C -0.32786 0.04028 -0.32982 0.03704 -0.33125 0.03334 L -0.34062 0.00834 C -0.34167 0.00556 -0.34323 0.00301 -0.34375 0 C -0.34427 -0.00278 -0.34453 -0.00602 -0.34531 -0.00833 C -0.34818 -0.01736 -0.35078 -0.01921 -0.35312 -0.02778 C -0.35911 -0.04907 -0.34805 -0.02037 -0.35937 -0.04722 L -0.36406 -0.07222 L -0.36562 -0.08055 C -0.36771 -0.07315 -0.37083 -0.06643 -0.37187 -0.05833 C -0.37279 -0.05231 -0.37513 -0.03472 -0.37656 -0.03055 L -0.37969 -0.02222 C -0.38021 -0.01574 -0.3806 -0.00926 -0.38125 -0.00278 C -0.38164 0.00093 -0.38281 0.0044 -0.38281 0.00834 C -0.38281 0.02685 -0.38216 0.04537 -0.38125 0.06389 C -0.38112 0.06852 -0.38034 0.07315 -0.37969 0.07778 C -0.37799 0.09005 -0.37812 0.08218 -0.37812 0.08889 " pathEditMode="relative" ptsTypes="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52 -0.00185 0.01054 -0.00301 0.01562 -0.00555 C 0.01731 -0.00671 0.01848 -0.00995 0.02031 -0.01111 C 0.02343 -0.01366 0.03346 -0.01597 0.03593 -0.01667 C 0.03802 -0.01759 0.03997 -0.01875 0.04218 -0.01944 C 0.04466 -0.0206 0.04739 -0.0213 0.05 -0.02222 C 0.05156 -0.02407 0.05299 -0.02639 0.05468 -0.02778 C 0.05898 -0.03171 0.06627 -0.03241 0.07031 -0.03333 C 0.07994 -0.04491 0.06901 -0.03356 0.08437 -0.04167 C 0.08658 -0.04305 0.08841 -0.04583 0.09049 -0.04722 C 0.09257 -0.04861 0.09479 -0.04884 0.09687 -0.05 C 0.09947 -0.05162 0.10195 -0.0544 0.10455 -0.05555 C 0.1082 -0.05717 0.11197 -0.05741 0.11549 -0.05833 C 0.11875 -0.05926 0.12187 -0.05995 0.125 -0.06111 C 0.14036 -0.06805 0.12903 -0.06759 0.1483 -0.07222 C 0.15872 -0.07477 0.17968 -0.07778 0.17968 -0.07778 C 0.18281 -0.07963 0.1858 -0.08194 0.18893 -0.08333 C 0.19205 -0.08472 0.19518 -0.08611 0.19843 -0.08611 C 0.22604 -0.08611 0.25364 -0.08426 0.28125 -0.08333 C 0.28424 -0.08171 0.29049 -0.08009 0.28906 -0.06944 C 0.28828 -0.06458 0.28515 -0.06157 0.28281 -0.05833 C 0.28138 -0.05671 0.27968 -0.05648 0.27812 -0.05555 C 0.26627 -0.04977 0.2608 -0.05069 0.24518 -0.04722 C 0.23111 -0.04815 0.21705 -0.04745 0.20299 -0.05 C 0.19765 -0.05116 0.1927 -0.05602 0.18736 -0.05833 C 0.18437 -0.05972 0.18111 -0.06018 0.17812 -0.06111 C 0.15963 -0.06782 0.18867 -0.05972 0.1608 -0.06667 C 0.14726 -0.06574 0.13359 -0.06759 0.12031 -0.06389 C 0.11861 -0.06366 0.11835 -0.05856 0.11861 -0.05555 C 0.1194 -0.04954 0.1207 -0.04305 0.12343 -0.03889 C 0.12539 -0.03588 0.12864 -0.0375 0.13111 -0.03611 C 0.13593 -0.0338 0.14049 -0.03032 0.14518 -0.02778 C 0.14934 -0.02569 0.15364 -0.0243 0.15768 -0.02222 C 0.17513 -0.01412 0.16223 -0.01898 0.17643 -0.01389 L 0.24674 -0.01667 C 0.2526 -0.01713 0.25833 -0.01759 0.26406 -0.01944 C 0.26627 -0.02037 0.26796 -0.02407 0.27031 -0.025 C 0.27434 -0.02685 0.27864 -0.02685 0.28281 -0.02778 C 0.28437 -0.0287 0.28593 -0.02963 0.2875 -0.03055 C 0.28958 -0.03241 0.29153 -0.03472 0.29375 -0.03611 C 0.29622 -0.03796 0.30559 -0.04097 0.30781 -0.04167 C 0.30989 -0.04352 0.31184 -0.04606 0.31406 -0.04722 C 0.31653 -0.04884 0.31927 -0.04907 0.32187 -0.05 C 0.34049 -0.05741 0.31223 -0.04745 0.3375 -0.05555 C 0.3401 -0.05648 0.34257 -0.05787 0.34531 -0.05833 C 0.35351 -0.06065 0.36197 -0.06157 0.37018 -0.06389 C 0.39257 -0.0706 0.38268 -0.06805 0.39986 -0.07222 C 0.41184 -0.08079 0.40364 -0.07616 0.41718 -0.08055 C 0.425 -0.08333 0.43268 -0.08657 0.44062 -0.08889 C 0.44375 -0.08981 0.44687 -0.09074 0.44986 -0.09167 C 0.45208 -0.09259 0.45403 -0.09398 0.45611 -0.09444 C 0.46966 -0.09768 0.49687 -0.10278 0.49687 -0.10278 L 0.58437 -0.1 C 0.58645 -0.1 0.58932 -0.10046 0.59062 -0.09722 C 0.59153 -0.09491 0.59023 -0.09097 0.58906 -0.08889 C 0.58476 -0.08241 0.57968 -0.07778 0.57486 -0.07222 C 0.57239 -0.06944 0.57018 -0.06481 0.56705 -0.06389 C 0.55507 -0.06042 0.5608 -0.06227 0.55 -0.05833 L 0.47799 -0.06111 C 0.4733 -0.06157 0.46861 -0.06296 0.46406 -0.06389 C 0.45559 -0.06574 0.44726 -0.06713 0.43906 -0.06944 C 0.43476 -0.07083 0.43072 -0.07338 0.42643 -0.075 C 0.42395 -0.07616 0.42122 -0.07685 0.41875 -0.07778 C 0.40625 -0.07685 0.39348 -0.07847 0.38125 -0.075 C 0.37929 -0.07454 0.37786 -0.07014 0.37812 -0.06667 C 0.37838 -0.06065 0.38046 -0.05486 0.38281 -0.05 C 0.38424 -0.04699 0.38684 -0.0463 0.38906 -0.04444 C 0.39908 -0.03657 0.39648 -0.03912 0.40937 -0.03611 C 0.42695 -0.03704 0.44479 -0.0375 0.4625 -0.03889 C 0.46562 -0.03935 0.46861 -0.04097 0.47187 -0.04167 C 0.49635 -0.04768 0.47552 -0.04143 0.49843 -0.04722 C 0.50156 -0.04815 0.50455 -0.0493 0.50768 -0.05 C 0.51132 -0.05116 0.5151 -0.05185 0.51875 -0.05278 L 0.53736 -0.05833 C 0.53945 -0.06018 0.5414 -0.06296 0.54361 -0.06389 C 0.55104 -0.06736 0.58138 -0.06944 0.58281 -0.06944 C 0.5901 -0.07222 0.59726 -0.07569 0.60455 -0.07778 C 0.60924 -0.0794 0.61406 -0.0794 0.61875 -0.08055 C 0.62031 -0.08125 0.62174 -0.08264 0.6233 -0.08333 C 0.62591 -0.08449 0.62864 -0.08518 0.63111 -0.08611 C 0.63541 -0.08796 0.63945 -0.09051 0.64375 -0.09167 C 0.65716 -0.09583 0.64986 -0.09375 0.66562 -0.09722 C 0.67252 -0.09676 0.69765 -0.10185 0.7108 -0.09167 C 0.71302 -0.09005 0.71497 -0.08796 0.71705 -0.08611 C 0.71653 -0.07963 0.71692 -0.07292 0.71549 -0.06667 C 0.71471 -0.06319 0.71276 -0.06042 0.7108 -0.05833 C 0.70781 -0.05532 0.69921 -0.05185 0.69531 -0.05 L 0.63424 -0.05278 C 0.61848 -0.05417 0.63307 -0.05463 0.62174 -0.06111 C 0.61875 -0.06296 0.61549 -0.06296 0.6125 -0.06389 C 0.60976 -0.06481 0.60729 -0.06597 0.60455 -0.06667 C 0.60104 -0.06782 0.59726 -0.06829 0.59361 -0.06944 C 0.58893 -0.07106 0.58437 -0.07407 0.57968 -0.075 C 0.57187 -0.07685 0.56393 -0.07685 0.55625 -0.07778 L 0.5358 -0.08055 C 0.5246 -0.08565 0.51666 -0.08981 0.50468 -0.09167 C 0.49895 -0.09259 0.49309 -0.09329 0.48736 -0.09444 C 0.48164 -0.09606 0.47591 -0.09815 0.47031 -0.1 C 0.46549 -0.10185 0.46093 -0.10486 0.45611 -0.10555 C 0.44583 -0.10764 0.43541 -0.10741 0.42486 -0.10833 C 0.42174 -0.10926 0.41875 -0.11088 0.41562 -0.11111 C 0.38541 -0.11458 0.325 -0.11944 0.325 -0.11944 C 0.28945 -0.12847 0.297 -0.12731 0.23111 -0.12778 L -0.01732 -0.125 C -0.05782 -0.11412 -0.02878 -0.12037 -0.09688 -0.11667 L -0.14219 -0.11389 C -0.15287 -0.10463 -0.14636 -0.10972 -0.1625 -0.1 C -0.16407 -0.09907 -0.16563 -0.09815 -0.16719 -0.09722 C -0.17266 -0.09491 -0.18438 -0.09005 -0.1875 -0.08611 L -0.19219 -0.08055 C -0.19115 -0.07685 -0.19063 -0.07268 -0.18907 -0.06944 C -0.18607 -0.06296 -0.18243 -0.06342 -0.17813 -0.06111 C -0.17344 -0.05856 -0.16875 -0.05555 -0.16407 -0.05278 L -0.15938 -0.05 C -0.15209 -0.05092 -0.1448 -0.05092 -0.1375 -0.05278 C -0.13425 -0.0537 -0.13139 -0.05694 -0.12813 -0.05833 C -0.12566 -0.05972 -0.12292 -0.06018 -0.12032 -0.06111 C -0.10118 -0.06967 -0.13672 -0.05648 -0.10782 -0.06667 C -0.09714 -0.07639 -0.10625 -0.06967 -0.09219 -0.075 C -0.09063 -0.07569 -0.0892 -0.07731 -0.0875 -0.07778 C -0.08347 -0.07917 -0.07917 -0.07963 -0.075 -0.08055 L -0.06407 -0.08333 C -0.06003 -0.08449 -0.05573 -0.08495 -0.0517 -0.08611 C -0.04688 -0.08773 -0.04232 -0.09074 -0.03764 -0.09167 C -0.03034 -0.09352 -0.02305 -0.09352 -0.01576 -0.09444 C -0.00782 -0.09699 -0.00339 -0.09838 0.00468 -0.1 C 0.00924 -0.10116 0.01406 -0.10185 0.01875 -0.10278 C 0.03111 -0.11018 0.02278 -0.10602 0.04843 -0.10833 L 0.08437 -0.11111 C 0.08789 -0.11204 0.09153 -0.11389 0.09531 -0.11389 C 0.11302 -0.11389 0.11822 -0.11204 0.13268 -0.10833 C 0.14856 -0.09907 0.14257 -0.1088 0.13906 -0.06667 C 0.09687 -0.07014 0.07773 -0.07292 0.02968 -0.06667 C 0.02682 -0.06643 0.03463 -0.06204 0.0375 -0.06111 C 0.04726 -0.05833 0.05729 -0.05741 0.06718 -0.05555 C 0.08138 -0.05602 0.14947 -0.05463 0.18281 -0.06111 C 0.18463 -0.06157 0.19453 -0.06551 0.19687 -0.06667 C 0.19947 -0.06829 0.20195 -0.07106 0.20455 -0.07222 C 0.20976 -0.07477 0.21497 -0.07592 0.22018 -0.07778 C 0.22291 -0.0787 0.22552 -0.07917 0.22812 -0.08055 C 0.23138 -0.08264 0.23958 -0.08796 0.24361 -0.08889 C 0.25403 -0.09167 0.27174 -0.09305 0.28125 -0.09444 C 0.31276 -0.0993 0.30664 -0.09815 0.32812 -0.10278 C 0.33971 -0.10972 0.33307 -0.10671 0.35625 -0.10833 C 0.37226 -0.10972 0.38854 -0.11018 0.40468 -0.11111 C 0.43593 -0.13356 0.41614 -0.12153 0.49062 -0.11389 C 0.49244 -0.11389 0.49375 -0.11065 0.49531 -0.10833 C 0.497 -0.10602 0.49843 -0.10278 0.5 -0.1 C 0.48684 -0.04583 0.50039 -0.08565 0.43281 -0.07778 C 0.4289 -0.07755 0.42552 -0.07384 0.42174 -0.07222 L 0.40781 -0.06667 C 0.40729 -0.06204 0.40416 -0.05602 0.40625 -0.05278 C 0.40937 -0.04815 0.41445 -0.05 0.41875 -0.05 C 0.43437 -0.05 0.44986 -0.05185 0.46562 -0.05278 C 0.47968 -0.05926 0.46223 -0.05185 0.48268 -0.05833 C 0.48489 -0.05903 0.48697 -0.06018 0.48893 -0.06111 C 0.49062 -0.06204 0.49205 -0.06342 0.49375 -0.06389 C 0.49778 -0.06528 0.50208 -0.06574 0.50625 -0.06667 C 0.50976 -0.06852 0.51341 -0.07106 0.51705 -0.07222 C 0.53203 -0.07731 0.52864 -0.07268 0.54205 -0.07778 C 0.57226 -0.08935 0.52421 -0.08079 0.58437 -0.08611 C 0.60039 -0.10532 0.59609 -0.10255 0.63424 -0.08889 C 0.63697 -0.08796 0.63541 -0.07963 0.63593 -0.075 C 0.63424 -0.06944 0.63359 -0.06273 0.63111 -0.05833 C 0.62916 -0.05486 0.62591 -0.05509 0.6233 -0.05278 C 0.60768 -0.03889 0.63164 -0.05648 0.6125 -0.04167 C 0.60716 -0.03773 0.60742 -0.03981 0.60143 -0.03611 C 0.59882 -0.03472 0.59635 -0.03217 0.59361 -0.03055 C 0.58815 -0.02731 0.58216 -0.02662 0.57656 -0.025 L 0.39218 -0.02778 C 0.38632 -0.02801 0.38059 -0.0294 0.375 -0.03055 C 0.37226 -0.03125 0.36979 -0.03264 0.36705 -0.03333 C 0.36406 -0.03449 0.36093 -0.03518 0.35781 -0.03611 C 0.3552 -0.03796 0.3526 -0.04051 0.35 -0.04167 C 0.34687 -0.04329 0.34361 -0.04352 0.34062 -0.04444 C 0.33346 -0.04676 0.33072 -0.04838 0.32343 -0.05 C 0.31822 -0.05116 0.31289 -0.05185 0.30781 -0.05278 C 0.29348 -0.05579 0.30065 -0.05509 0.2875 -0.05833 C 0.28333 -0.05949 0.27903 -0.06018 0.275 -0.06111 C 0.27174 -0.06204 0.26875 -0.06319 0.26562 -0.06389 C 0.26041 -0.06505 0.2552 -0.06574 0.24986 -0.06667 C 0.23932 -0.07315 0.25234 -0.06574 0.23593 -0.07222 C 0.23424 -0.07292 0.23281 -0.07454 0.23111 -0.075 C 0.22669 -0.07662 0.20859 -0.07963 0.20455 -0.08055 C 0.20143 -0.08148 0.19843 -0.08333 0.19531 -0.08333 C 0.15781 -0.08518 0.12031 -0.08518 0.08281 -0.08611 C 0.08072 -0.08704 0.07408 -0.08981 0.07187 -0.09167 C 0.07018 -0.09329 0.06888 -0.09606 0.06718 -0.09722 C 0.06458 -0.09907 0.06197 -0.09907 0.05937 -0.1 C 0.04583 -0.11597 0.06289 -0.09699 0.05 -0.10833 C 0.03776 -0.11921 0.05234 -0.10972 0.04062 -0.11667 C 0.02018 -0.11065 0.03828 -0.12037 0.02812 -0.10555 C 0.02682 -0.10393 0.02486 -0.10417 0.02343 -0.10278 C 0.02174 -0.10139 0.02031 -0.09907 0.01875 -0.09722 C 0.01666 -0.09815 0.01406 -0.09768 0.0125 -0.1 C 0.01041 -0.10301 0.01093 -0.11319 0.01093 -0.11667 " pathEditMode="relative" ptsTypes="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910031"/>
            <a:ext cx="3241431" cy="118486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Car moving downhill</a:t>
            </a:r>
          </a:p>
          <a:p>
            <a:r>
              <a:rPr lang="en-GB" dirty="0" smtClean="0"/>
              <a:t>Constant speed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>
            <a:off x="5036234" y="900333"/>
            <a:ext cx="6190570" cy="3075146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 rot="1567490">
            <a:off x="5127473" y="79556"/>
            <a:ext cx="2033171" cy="138335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609280" y="4135739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1021" y="420077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2806" y="5604981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67" y="5216440"/>
            <a:ext cx="1349065" cy="190456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91" y="3027591"/>
            <a:ext cx="1823368" cy="91168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 rot="1567490">
            <a:off x="9470872" y="2229848"/>
            <a:ext cx="2033171" cy="138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26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65 0.00555 0.00742 0.01088 0.01094 0.01667 C 0.01315 0.02014 0.01472 0.02477 0.01719 0.02778 C 0.02591 0.03889 0.02422 0.03356 0.03125 0.03889 C 0.03334 0.04051 0.03529 0.04305 0.0375 0.04444 C 0.03946 0.04583 0.04167 0.04629 0.04375 0.04722 C 0.04532 0.04815 0.04675 0.0493 0.04844 0.05 C 0.05625 0.05301 0.06433 0.05393 0.07188 0.05833 C 0.07344 0.05926 0.075 0.06042 0.07657 0.06111 C 0.07865 0.06227 0.08073 0.06273 0.08282 0.06389 C 0.08542 0.06551 0.08789 0.06805 0.09063 0.06944 C 0.09466 0.07176 0.09922 0.07153 0.10313 0.075 C 0.10521 0.07685 0.10716 0.0794 0.10938 0.08055 C 0.11263 0.08241 0.1293 0.08565 0.13125 0.08611 C 0.13438 0.08796 0.13737 0.09051 0.14063 0.09167 C 0.14466 0.09329 0.14896 0.09352 0.15313 0.09444 C 0.17487 0.09977 0.15456 0.09629 0.18907 0.1 C 0.20157 0.09815 0.21446 0.10023 0.22657 0.09444 C 0.22865 0.09352 0.22617 0.08657 0.225 0.08333 C 0.22396 0.08055 0.22175 0.08009 0.22032 0.07778 C 0.2181 0.07454 0.21654 0.06967 0.21407 0.06667 C 0.21172 0.06389 0.20873 0.06319 0.20625 0.06111 C 0.19089 0.04861 0.20274 0.05393 0.18282 0.05 C 0.17761 0.04722 0.17253 0.04375 0.16719 0.04167 C 0.16185 0.03981 0.13555 0.03657 0.13282 0.03611 C 0.125 0.03704 0.11719 0.0375 0.10938 0.03889 C 0.10482 0.03981 0.10052 0.04676 0.09688 0.05 C 0.09545 0.05139 0.09375 0.05185 0.09219 0.05278 C 0.08282 0.06944 0.09297 0.05347 0.07969 0.06667 C 0.06667 0.07963 0.08008 0.07199 0.06719 0.07778 C 0.06615 0.08055 0.06537 0.08379 0.06407 0.08611 C 0.06224 0.08935 0.05183 0.09537 0.06094 0.10555 C 0.06537 0.11065 0.07123 0.10972 0.07657 0.11111 C 0.08177 0.1125 0.08698 0.11296 0.09219 0.11389 C 0.11914 0.11898 0.09584 0.11574 0.1375 0.11944 L 0.20782 0.11667 C 0.21459 0.1162 0.24102 0.10602 0.24219 0.10555 C 0.24896 0.10393 0.25573 0.1037 0.2625 0.10278 C 0.2724 0.1 0.28229 0.09676 0.29219 0.09444 C 0.29844 0.09305 0.30469 0.09305 0.31094 0.09167 C 0.31823 0.09028 0.32552 0.08796 0.33282 0.08611 C 0.3375 0.08518 0.34219 0.08472 0.34688 0.08333 C 0.35261 0.08194 0.35834 0.0794 0.36407 0.07778 C 0.36823 0.07662 0.3724 0.07639 0.37657 0.075 C 0.38125 0.07361 0.38581 0.0706 0.39063 0.06944 C 0.39688 0.06782 0.40313 0.06805 0.40938 0.06667 C 0.4125 0.0662 0.41563 0.06481 0.41875 0.06389 C 0.4224 0.06111 0.42591 0.05787 0.42969 0.05555 C 0.43698 0.05092 0.44115 0.04977 0.44844 0.04722 C 0.45938 0.0375 0.45013 0.04514 0.45938 0.03889 C 0.46198 0.03727 0.46446 0.03495 0.46719 0.03333 C 0.46927 0.03217 0.47136 0.03125 0.47344 0.03055 C 0.50117 0.02129 0.49388 0.02315 0.51719 0.01944 C 0.72396 0.02754 0.64362 -0.05602 0.6625 0.03333 C 0.66354 0.03796 0.66459 0.04259 0.66563 0.04722 C 0.66511 0.05833 0.66563 0.06991 0.66407 0.08055 C 0.66354 0.08449 0.6612 0.08657 0.65938 0.08889 C 0.65677 0.09236 0.6461 0.1 0.64375 0.1 L 0.42188 0.10278 C 0.41459 0.1037 0.40716 0.1037 0.4 0.10555 C 0.39675 0.10648 0.39375 0.10972 0.39063 0.11111 C 0.3862 0.11319 0.37565 0.11597 0.37188 0.11667 C 0.36615 0.11782 0.36042 0.11829 0.35469 0.11944 C 0.35065 0.12037 0.34167 0.12338 0.3375 0.125 C 0.33282 0.12685 0.328 0.12824 0.32344 0.13055 C 0.31914 0.13287 0.31511 0.13634 0.31094 0.13889 C 0.30469 0.14282 0.29844 0.14629 0.29219 0.15 C 0.29063 0.15092 0.28893 0.15162 0.2875 0.15278 C 0.28373 0.15625 0.27982 0.15903 0.27657 0.16389 C 0.26875 0.17546 0.27539 0.17014 0.26719 0.175 C 0.26771 0.18611 0.26667 0.19792 0.26875 0.20833 C 0.26953 0.21227 0.27279 0.21296 0.275 0.21389 C 0.28008 0.21667 0.28542 0.21713 0.29063 0.21944 C 0.30157 0.22454 0.3125 0.23055 0.32344 0.23634 L 0.42032 0.225 C 0.42448 0.22454 0.42878 0.22477 0.43282 0.22222 C 0.48034 0.19421 0.40261 0.22754 0.45782 0.20555 C 0.46511 0.19907 0.47227 0.19236 0.47969 0.18611 C 0.48216 0.18403 0.48503 0.1831 0.4875 0.18055 C 0.49076 0.17754 0.49323 0.17106 0.49688 0.16944 L 0.51094 0.16389 C 0.51615 0.15694 0.51901 0.15278 0.525 0.14722 C 0.52748 0.14514 0.53021 0.14352 0.53282 0.14167 C 0.53438 0.13889 0.53633 0.13657 0.5375 0.13333 C 0.5444 0.11481 0.54453 0.10648 0.53594 0.08333 C 0.53399 0.07824 0.52982 0.07731 0.52657 0.075 C 0.51667 0.06829 0.51237 0.06898 0.50157 0.06667 C 0.48229 0.06759 0.46302 0.0669 0.44375 0.06944 C 0.44193 0.06967 0.44076 0.07361 0.43907 0.075 C 0.42813 0.08472 0.42969 0.08287 0.41875 0.08611 C 0.41198 0.09074 0.40404 0.0919 0.39844 0.1 C 0.39584 0.1037 0.39323 0.10764 0.39063 0.11111 C 0.38698 0.11597 0.38321 0.12014 0.37969 0.125 C 0.37539 0.13125 0.37097 0.1419 0.36875 0.15 C 0.36771 0.1537 0.36693 0.15787 0.36563 0.16111 C 0.36159 0.17129 0.36107 0.16782 0.35625 0.175 C 0.35456 0.17754 0.35352 0.18171 0.35157 0.18333 C 0.34479 0.18935 0.33464 0.19537 0.32657 0.2 C 0.28594 0.19722 0.24532 0.19606 0.20469 0.19167 C 0.20143 0.19143 0.19844 0.18773 0.19532 0.18611 C 0.17565 0.17754 0.17657 0.17847 0.15938 0.175 C 0.15417 0.17129 0.14922 0.16643 0.14375 0.16389 C 0.1392 0.1618 0.13425 0.16273 0.12969 0.16111 C 0.12643 0.15995 0.12344 0.15741 0.12032 0.15555 C 0.11875 0.15278 0.1168 0.15046 0.11563 0.14722 C 0.11159 0.13657 0.11602 0.12222 0.12032 0.11389 C 0.1306 0.09444 0.13203 0.10116 0.14063 0.09444 C 0.14271 0.09282 0.14453 0.09004 0.14688 0.08889 C 0.153 0.08611 0.15938 0.08565 0.16563 0.08333 C 0.17709 0.0794 0.17084 0.08194 0.18438 0.075 C 0.20157 0.0787 0.21888 0.08079 0.23594 0.08611 C 0.24232 0.08819 0.24831 0.09907 0.25313 0.10555 C 0.25664 0.11042 0.26094 0.11389 0.26407 0.11944 C 0.26771 0.12616 0.27058 0.13403 0.27344 0.14167 C 0.27188 0.14352 0.27058 0.14653 0.26875 0.14722 C 0.25534 0.1537 0.22318 0.14768 0.21719 0.14722 L 0.19375 0.14167 C 0.1875 0.14004 0.18125 0.13773 0.175 0.13611 C 0.16927 0.13495 0.16354 0.13426 0.15782 0.13333 C 0.15209 0.13055 0.14649 0.12708 0.14063 0.125 C 0.1125 0.11504 0.13933 0.12847 0.11563 0.11944 C 0.11185 0.11805 0.10834 0.11551 0.10469 0.11389 C 0.08867 0.10741 0.10143 0.11458 0.08907 0.10833 C 0.08073 0.10417 0.08659 0.10579 0.075 0.09722 C 0.07149 0.09467 0.05795 0.0875 0.05469 0.08611 C 0.05117 0.08472 0.03737 0.08148 0.03438 0.08055 C 0.03177 0.0787 0.02917 0.07639 0.02657 0.075 C 0.02396 0.07361 0.02136 0.07222 0.01875 0.07222 C -0.01927 0.07222 -0.05729 0.07407 -0.09531 0.075 C -0.09909 0.07662 -0.10351 0.07731 -0.10625 0.08333 C -0.10729 0.08565 -0.10729 0.08889 -0.10781 0.09167 C -0.10625 0.09815 -0.10534 0.10532 -0.10312 0.11111 C -0.10104 0.1169 -0.09101 0.12106 -0.08906 0.12222 C -0.08385 0.12569 -0.07877 0.13055 -0.07343 0.13333 C -0.05859 0.14143 -0.05078 0.13889 -0.03437 0.14167 C -0.01705 0.14491 -0.00989 0.14768 0.00625 0.15278 C 0.04753 0.14722 0.07722 0.1794 0.09532 0.12778 C 0.09623 0.12546 0.09636 0.12222 0.09688 0.11944 C 0.09636 0.10185 0.09922 0.08287 0.09532 0.06667 C 0.09323 0.05833 0.08581 0.05972 0.08125 0.05555 C 0.06771 0.04352 0.07904 0.04977 0.06719 0.04444 C 0.05964 0.04514 0.0392 0.04514 0.02813 0.05 C 0.01485 0.05602 0.02188 0.05555 0.00782 0.06389 C -0.01002 0.07454 -0.00963 0.07361 -0.02343 0.07778 C -0.0276 0.08148 -0.03164 0.08565 -0.03593 0.08889 C -0.03893 0.0912 -0.04218 0.09259 -0.04531 0.09444 C -0.04791 0.09629 -0.05052 0.09838 -0.05312 0.1 C -0.05468 0.10116 -0.05638 0.10162 -0.05781 0.10278 C -0.06054 0.10532 -0.06315 0.10833 -0.06562 0.11111 C -0.06888 0.11481 -0.075 0.12222 -0.075 0.12222 C -0.07604 0.125 -0.07669 0.12847 -0.07812 0.13055 C -0.09127 0.15116 -0.08294 0.13634 -0.09218 0.14444 C -0.09388 0.14606 -0.09531 0.14815 -0.09687 0.15 C -0.1125 0.14907 -0.12812 0.14884 -0.14375 0.14722 C -0.15052 0.14653 -0.15169 0.14167 -0.15781 0.13611 C -0.16028 0.13403 -0.16315 0.13264 -0.16562 0.13055 C -0.16784 0.12893 -0.16979 0.12685 -0.17187 0.125 C -0.17396 0.11944 -0.17617 0.11412 -0.17812 0.10833 C -0.18385 0.09167 -0.18112 0.09907 -0.18593 0.08611 C -0.18489 0.07592 -0.18528 0.06504 -0.18281 0.05555 C -0.18138 0.04977 -0.16862 0.04768 -0.16718 0.04722 C -0.15208 0.05 -0.13685 0.05023 -0.12187 0.05555 C -0.12122 0.05579 -0.09935 0.07361 -0.09531 0.07778 C -0.0931 0.08032 -0.0914 0.08403 -0.08906 0.08611 C -0.08463 0.09051 -0.07968 0.09352 -0.075 0.09722 C -0.07396 0.10092 -0.07343 0.10532 -0.07187 0.10833 C -0.06705 0.11852 -0.06458 0.1169 -0.05781 0.11944 L -0.04375 0.125 C -0.04062 0.12778 -0.03776 0.13171 -0.03437 0.13333 C -0.03112 0.13518 -0.0056 0.13889 -0.00468 0.13889 C 0.00313 0.14051 0.01094 0.14259 0.01875 0.14444 C 0.03073 0.14352 0.04271 0.14421 0.05469 0.14167 C 0.05651 0.14143 0.05834 0.13889 0.05938 0.13611 C 0.06055 0.1331 0.06042 0.1287 0.06094 0.125 C 0.05782 0.11018 0.05612 0.09421 0.05157 0.08055 C 0.04479 0.06018 0.03581 0.06366 0.025 0.05555 C 0.01068 0.04514 0.01706 0.04259 0.00157 0.03333 C -0.00664 0.02847 -0.01523 0.02662 -0.02343 0.02222 C -0.02929 0.01921 -0.03476 0.01412 -0.04062 0.01111 C -0.0457 0.00856 -0.05117 0.00787 -0.05625 0.00555 C -0.06159 0.00324 -0.06653 -0.00139 -0.07187 -0.00278 C -0.08125 -0.00509 -0.09062 -0.00463 -0.1 -0.00556 C -0.11185 -0.0125 -0.10755 -0.01134 -0.12968 -0.00278 C -0.13359 -0.00116 -0.13698 0.00301 -0.14062 0.00555 C -0.14375 0.00764 -0.147 0.00879 -0.15 0.01111 C -0.17109 0.02754 -0.15924 0.02292 -0.17968 0.03333 C -0.18958 0.03842 -0.19948 0.04259 -0.20937 0.04722 C -0.21146 0.04815 -0.21367 0.04884 -0.21562 0.05 C -0.21875 0.05185 -0.222 0.05324 -0.225 0.05555 C -0.22669 0.05694 -0.23138 0.05972 -0.22968 0.06111 C -0.22734 0.06319 -0.22448 0.05972 -0.22187 0.05833 C -0.20872 0.05208 -0.21471 0.05139 -0.19843 0.04722 C -0.18867 0.04467 -0.16875 0.04167 -0.16875 0.04167 C -0.14791 0.04259 -0.12708 0.04143 -0.10625 0.04444 C -0.10312 0.04491 -0.07304 0.06342 -0.07187 0.06389 C -0.05703 0.07106 -0.05703 0.06597 -0.04375 0.07778 C -0.01614 0.10254 -0.03945 0.08866 -0.01718 0.1 C -0.00989 0.10833 -0.00351 0.12014 0.00469 0.125 C 0.00782 0.12685 0.01107 0.12824 0.01407 0.13055 C 0.01888 0.13472 0.02305 0.14167 0.02813 0.14444 C 0.03308 0.14722 0.03854 0.14629 0.04375 0.14722 L 0.18907 0.14167 C 0.19688 0.14143 0.20482 0.14236 0.2125 0.13889 C 0.22643 0.13287 0.23933 0.12106 0.25313 0.11389 L 0.26407 0.10833 C 0.27253 0.09838 0.28529 0.08935 0.28907 0.06944 L 0.29063 0.06111 C 0.29115 0.07222 0.29089 0.08356 0.29219 0.09444 C 0.2931 0.10278 0.29883 0.10648 0.30157 0.11111 C 0.30287 0.11342 0.303 0.11782 0.30469 0.11944 C 0.30703 0.12176 0.3099 0.12106 0.3125 0.12222 C 0.31563 0.12384 0.31875 0.12592 0.32188 0.12778 C 0.33646 0.12592 0.35143 0.1287 0.36563 0.12222 C 0.38633 0.11319 0.38373 0.09028 0.39844 0.06944 L 0.40625 0.05833 C 0.40782 0.05092 0.40951 0.04375 0.41094 0.03611 C 0.41771 0.00023 0.40586 0.05463 0.41563 0.01111 C 0.41407 0.00926 0.41276 0.00509 0.41094 0.00555 C 0.39831 0.00833 0.39102 0.01204 0.38282 0.025 C 0.38008 0.0294 0.37761 0.03426 0.375 0.03889 C 0.37448 0.04167 0.3737 0.04444 0.37344 0.04722 C 0.37175 0.06759 0.37032 0.08842 0.375 0.10833 C 0.37748 0.11921 0.38659 0.13125 0.39219 0.13611 C 0.40378 0.14653 0.40716 0.14537 0.42032 0.14722 L 0.45938 0.15278 C 0.47865 0.15 0.49792 0.14838 0.51719 0.14444 C 0.52318 0.14329 0.53242 0.13634 0.5375 0.13055 C 0.55157 0.11481 0.53972 0.12292 0.55 0.11667 C 0.55365 0.11111 0.5569 0.10463 0.56094 0.1 C 0.56276 0.09792 0.56524 0.09884 0.56719 0.09722 C 0.56992 0.09514 0.5724 0.0919 0.575 0.08889 C 0.57657 0.08727 0.578 0.08472 0.57969 0.08333 C 0.58373 0.08009 0.58815 0.0787 0.59219 0.075 C 0.62344 0.04722 0.58347 0.07685 0.60938 0.05833 C 0.61042 0.05463 0.6112 0.05069 0.6125 0.04722 C 0.61979 0.02917 0.61537 0.04838 0.61875 0.03055 C 0.61823 0.02592 0.61953 0.01875 0.61719 0.01667 C 0.6125 0.0125 0.60417 0.02129 0.6 0.025 C 0.59896 0.0287 0.59805 0.03264 0.59688 0.03611 C 0.59597 0.03912 0.59362 0.0412 0.59375 0.04444 C 0.59414 0.05509 0.59453 0.0669 0.59844 0.075 C 0.60117 0.08079 0.60677 0.0787 0.61094 0.08055 C 0.62761 0.08842 0.61589 0.08449 0.63125 0.08889 C 0.64115 0.08796 0.65157 0.09167 0.66094 0.08611 C 0.66341 0.08472 0.66094 0.07616 0.65938 0.07222 C 0.65808 0.06898 0.65521 0.06852 0.65313 0.06667 C 0.64219 0.07129 0.63112 0.07546 0.62032 0.08055 C 0.61042 0.08542 0.60729 0.09398 0.59688 0.10278 C 0.59141 0.10741 0.58542 0.11018 0.57969 0.11389 C 0.56888 0.13032 0.56823 0.13379 0.55469 0.14444 C 0.54909 0.14907 0.5431 0.15162 0.5375 0.15555 C 0.52539 0.16458 0.5142 0.17778 0.50157 0.18333 C 0.43347 0.21366 0.51224 0.17986 0.45782 0.2 C 0.4168 0.21528 0.46341 0.20278 0.41563 0.21389 L 0.12657 0.20833 C 0.12318 0.20833 0.11966 0.20301 0.11719 0.2 C 0.11667 0.19653 0.11511 0.18472 0.11407 0.18055 C 0.11315 0.17778 0.11211 0.17477 0.11094 0.17222 C 0.10482 0.16018 0.10091 0.15208 0.09219 0.14722 C 0.08867 0.14537 0.0849 0.14537 0.08125 0.14444 C 0.06433 0.13171 0.07071 0.13379 0.04532 0.13333 L -0.2125 0.13055 C -0.21458 0.12963 -0.22096 0.12778 -0.21875 0.12778 L 0.12657 0.13333 C 0.15886 0.13356 0.19115 0.13148 0.22344 0.13055 C 0.225 0.12963 0.22683 0.12963 0.22813 0.12778 C 0.23268 0.12129 0.24063 0.10555 0.24063 0.10555 C 0.24154 0.10092 0.24558 0.08148 0.24532 0.075 C 0.24492 0.06736 0.24427 0.05949 0.24219 0.05278 C 0.24141 0.05023 0.23907 0.05046 0.2375 0.05 C 0.23282 0.04861 0.22813 0.04815 0.22344 0.04722 L 0.11875 0.05278 C 0.11302 0.05324 0.10716 0.05347 0.10157 0.05555 C 0.09466 0.0581 0.08802 0.06319 0.08125 0.06667 C 0.07136 0.07176 0.06159 0.07662 0.05157 0.08055 C 0.04688 0.08241 0.04206 0.08356 0.0375 0.08611 C 0.02891 0.09097 0.02748 0.09444 0.02032 0.1 C 0.01771 0.10208 0.01511 0.1037 0.0125 0.10555 C 0.01094 0.10833 0.00834 0.11018 0.00782 0.11389 C 0.00534 0.13403 0.0086 0.12847 0.01407 0.13333 C 0.0168 0.13588 0.01901 0.14004 0.02188 0.14167 C 0.03698 0.15023 0.04857 0.15116 0.06407 0.15278 L 0.12344 0.15833 C 0.16081 0.16574 0.15795 0.16805 0.20469 0.15833 C 0.20964 0.15741 0.21393 0.15231 0.21875 0.15 C 0.22435 0.14768 0.23034 0.14722 0.23594 0.14444 C 0.2418 0.14167 0.24727 0.13657 0.25313 0.13333 C 0.25768 0.13102 0.26263 0.13032 0.26719 0.12778 C 0.27305 0.12477 0.27839 0.11921 0.28438 0.11667 C 0.28946 0.11458 0.29479 0.11481 0.3 0.11389 C 0.30729 0.10833 0.3142 0.10069 0.32188 0.09722 C 0.32943 0.09398 0.3375 0.09629 0.34532 0.09444 C 0.35 0.09352 0.35456 0.08981 0.35938 0.08889 C 0.37084 0.08704 0.38229 0.0868 0.39375 0.08611 L 0.46875 0.08333 L 0.49688 0.075 C 0.5 0.07407 0.50313 0.07245 0.50625 0.07222 L 0.53907 0.06944 C 0.59076 0.06042 0.57487 0.06204 0.67344 0.06944 C 0.67617 0.06967 0.66823 0.07338 0.66563 0.075 C 0.66198 0.07708 0.65821 0.07847 0.65469 0.08055 C 0.6267 0.09792 0.64375 0.09236 0.62188 0.09722 C 0.60899 0.10555 0.58646 0.1206 0.575 0.125 C 0.56576 0.1287 0.55612 0.12754 0.54688 0.13055 C 0.46758 0.15602 0.52617 0.14792 0.46094 0.15278 C 0.3694 0.17037 0.43724 0.16065 0.27813 0.15555 L 0.15782 0.15278 L 0.10782 0.13889 C 0.09688 0.13565 0.08607 0.13032 0.075 0.12778 C 0.05782 0.12384 0.0405 0.12315 0.02344 0.11944 C 0.01393 0.11759 0.00469 0.11389 -0.00468 0.11111 C -0.01198 0.10926 -0.0194 0.1081 -0.02656 0.10555 C -0.07005 0.09097 -0.0056 0.1081 -0.04843 0.09722 L -0.15625 0.10278 C -0.15846 0.10301 -0.16054 0.10417 -0.1625 0.10555 C -0.16471 0.10717 -0.16666 0.10926 -0.16875 0.11111 L -0.19687 0.10833 C -0.20729 0.10694 -0.21093 0.10555 -0.22031 0.10278 C -0.22291 0.1037 -0.23008 0.10231 -0.22812 0.10555 C -0.21784 0.12407 -0.20351 0.12338 -0.19062 0.12778 C -0.18385 0.13032 -0.17708 0.1331 -0.17031 0.13611 C -0.1625 0.13958 -0.15482 0.14444 -0.14687 0.14722 C -0.13919 0.15 -0.13125 0.15046 -0.12343 0.15278 C -0.11875 0.15417 -0.11419 0.15694 -0.10937 0.15833 C -0.05781 0.17361 -0.13633 0.14653 -0.07968 0.16667 C -0.06614 0.16574 -0.0526 0.16551 -0.03906 0.16389 C -0.03541 0.16366 -0.03177 0.16273 -0.02812 0.16111 C -0.02539 0.15995 -0.02304 0.15717 -0.02031 0.15555 C -0.01679 0.15347 -0.01289 0.15254 -0.00937 0.15 C -0.00455 0.14699 -0.00026 0.14167 0.00469 0.13889 C 0.00821 0.13704 0.01198 0.13704 0.01563 0.13611 C 0.02032 0.13333 0.02487 0.12963 0.02969 0.12778 C 0.06563 0.11389 0.03907 0.12778 0.0625 0.11944 C 0.09974 0.10625 0.05209 0.12268 0.10157 0.10833 C 0.11081 0.10579 0.128 0.09838 0.13907 0.09722 C 0.15261 0.09583 0.16615 0.09537 0.17969 0.09444 C 0.18594 0.09074 0.19193 0.08565 0.19844 0.08333 C 0.20873 0.07986 0.22969 0.07778 0.22969 0.07778 C 0.23933 0.07361 0.25378 0.06643 0.26407 0.06389 C 0.26979 0.0625 0.27552 0.06227 0.28125 0.06111 C 0.31029 0.05602 0.27891 0.06018 0.32032 0.05555 C 0.34258 0.04768 0.3056 0.06018 0.35313 0.05 C 0.35795 0.04907 0.3625 0.04629 0.36719 0.04444 L 0.49844 0.04722 C 0.50261 0.04768 0.50586 0.0544 0.50938 0.05833 C 0.52058 0.07106 0.51055 0.06366 0.525 0.07778 C 0.52643 0.07917 0.52813 0.07963 0.52969 0.08055 C 0.53073 0.08657 0.53308 0.09398 0.52969 0.1 C 0.52774 0.1037 0.52448 0.10347 0.52188 0.10555 C 0.51875 0.1081 0.51576 0.11204 0.5125 0.11389 C 0.50951 0.11574 0.50625 0.1162 0.50313 0.11667 C 0.49479 0.11805 0.48646 0.11852 0.47813 0.11944 C 0.47292 0.12129 0.46784 0.125 0.4625 0.125 C 0.36875 0.125 0.275 0.11991 0.18125 0.11944 L -0.24531 0.12222 C -0.25104 0.12315 -0.25794 0.11898 -0.2625 0.125 C -0.26497 0.12824 -0.26028 0.13588 -0.25781 0.13889 C -0.25468 0.14282 -0.25052 0.14282 -0.24687 0.14444 C -0.20859 0.1625 -0.24765 0.14421 -0.20937 0.15833 C -0.17565 0.17083 -0.20599 0.16481 -0.16875 0.16944 C -0.11354 0.1875 -0.1513 0.17731 -0.03281 0.17222 C -0.0276 0.17199 -0.02239 0.17083 -0.01718 0.16944 C 0.00274 0.16458 -0.00521 0.16435 0.01094 0.16111 C 0.04987 0.15347 0.00248 0.16643 0.06719 0.14722 C 0.07292 0.1456 0.07865 0.14421 0.08438 0.14167 C 0.09271 0.13796 0.10091 0.13333 0.10938 0.13055 C 0.11602 0.12847 0.12292 0.12917 0.12969 0.12778 C 0.13646 0.12639 0.14323 0.12407 0.15 0.12222 L 0.17344 0.11667 C 0.22357 0.10347 0.15 0.12153 0.225 0.09722 C 0.23112 0.09537 0.2375 0.0956 0.24375 0.09444 C 0.24844 0.09375 0.25313 0.09259 0.25782 0.09167 C 0.27657 0.08217 0.26081 0.08912 0.28125 0.08333 C 0.28698 0.08171 0.29271 0.0794 0.29844 0.07778 C 0.30742 0.07523 0.31758 0.07407 0.32657 0.07222 C 0.35313 0.06713 0.32305 0.07129 0.3625 0.06667 C 0.37696 0.06018 0.35899 0.06805 0.37813 0.06111 C 0.39857 0.05393 0.35899 0.06458 0.40157 0.05278 C 0.40938 0.05069 0.41719 0.0493 0.425 0.04722 C 0.42813 0.04653 0.43125 0.04537 0.43438 0.04444 L 0.61875 0.04722 C 0.62136 0.04745 0.62396 0.04884 0.62657 0.05 C 0.62969 0.05162 0.63282 0.0537 0.63594 0.05555 C 0.63646 0.05833 0.63763 0.06111 0.6375 0.06389 C 0.63711 0.07153 0.63646 0.0794 0.63438 0.08611 C 0.6336 0.08866 0.63125 0.08842 0.62969 0.08889 C 0.62396 0.09051 0.61823 0.09143 0.6125 0.09167 C 0.59896 0.09236 0.58542 0.09167 0.57188 0.09167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2187 0.00556 C -0.03138 0.00811 -0.0276 0.00787 -0.03593 0.01111 C -0.04114 0.01297 -0.04635 0.01505 -0.05156 0.01667 C -0.05625 0.01783 -0.06093 0.01852 -0.06562 0.01945 C -0.07135 0.01852 -0.07721 0.01875 -0.08281 0.01667 C -0.0957 0.01158 -0.07851 0.00695 -0.09375 0.01389 C -0.10495 0.04653 -0.09935 0.03311 -0.10937 0.05556 C -0.11041 0.07223 -0.11107 0.08889 -0.1125 0.10556 C -0.11328 0.11297 -0.11185 0.12431 -0.11562 0.12778 C -0.11771 0.12963 -0.11992 0.13102 -0.12187 0.13334 C -0.12513 0.13658 -0.12773 0.14283 -0.13125 0.14445 L -0.1375 0.14723 C -0.14166 0.1463 -0.14622 0.14699 -0.15 0.14445 C -0.15143 0.14329 -0.15612 0.1257 -0.15625 0.125 C -0.15781 0.12014 -0.1595 0.11574 -0.16093 0.11111 C -0.16211 0.10741 -0.16289 0.10348 -0.16406 0.1 C -0.16549 0.09607 -0.16718 0.0926 -0.16875 0.08889 C -0.16979 0.08334 -0.17109 0.07778 -0.17187 0.07223 C -0.17239 0.06852 -0.17265 0.06459 -0.17343 0.06111 C -0.17422 0.05787 -0.17578 0.05579 -0.17656 0.05278 C -0.17942 0.0419 -0.18216 0.02523 -0.18593 0.01389 C -0.18789 0.00811 -0.19088 0.00324 -0.19218 -0.00277 C -0.19323 -0.0074 -0.19401 -0.0125 -0.19531 -0.01666 C -0.19713 -0.02268 -0.2 -0.02754 -0.20156 -0.03333 C -0.20364 -0.04074 -0.20638 -0.04791 -0.20781 -0.05555 C -0.20833 -0.05833 -0.20859 -0.06134 -0.20937 -0.06389 C -0.21133 -0.0699 -0.21445 -0.0743 -0.21562 -0.08055 C -0.21614 -0.08333 -0.21614 -0.08703 -0.21718 -0.08889 C -0.21836 -0.09097 -0.22031 -0.09074 -0.22187 -0.09166 C -0.22474 -0.06643 -0.22187 -0.08935 -0.22656 -0.06111 C -0.22721 -0.05764 -0.22747 -0.0537 -0.22812 -0.05 C -0.22903 -0.04629 -0.23034 -0.04282 -0.23125 -0.03889 C -0.23476 -0.025 -0.23099 -0.03426 -0.23437 -0.01389 C -0.23515 -0.00995 -0.23659 -0.00671 -0.2375 -0.00277 C -0.23815 -0.00023 -0.23854 0.00278 -0.23906 0.00556 C -0.24297 0.05255 -0.23789 0.00417 -0.24375 0.03611 C -0.24518 0.04329 -0.24557 0.05093 -0.24687 0.05834 C -0.24843 0.06667 -0.25065 0.07454 -0.25156 0.08334 C -0.25208 0.08797 -0.25247 0.0926 -0.25312 0.09723 C -0.25403 0.10186 -0.25534 0.10625 -0.25625 0.11111 C -0.2569 0.11366 -0.25755 0.11644 -0.25781 0.11945 C -0.25859 0.12477 -0.25846 0.13056 -0.25937 0.13611 C -0.26054 0.1419 -0.2651 0.14885 -0.26718 0.15278 C -0.26771 0.15648 -0.26771 0.16042 -0.26875 0.16389 C -0.2776 0.19121 -0.26979 0.14445 -0.27968 0.18889 C -0.28008 0.19028 -0.28372 0.20903 -0.28593 0.21111 C -0.2888 0.21343 -0.29218 0.21297 -0.29531 0.21389 C -0.29739 0.21111 -0.29948 0.20811 -0.30156 0.20556 C -0.30468 0.20162 -0.30833 0.19908 -0.31093 0.19445 C -0.32148 0.1757 -0.31614 0.1801 -0.325 0.175 C -0.33203 0.15648 -0.32383 0.17686 -0.33281 0.15834 C -0.33724 0.14931 -0.3388 0.14352 -0.34218 0.13334 C -0.34674 0.07686 -0.34101 0.14723 -0.34531 0.09723 C -0.34596 0.09074 -0.34635 0.08426 -0.34687 0.07778 C -0.34739 0.04908 -0.34765 0.02014 -0.34843 -0.00833 C -0.3487 -0.01597 -0.34909 -0.02338 -0.35 -0.03055 C -0.35065 -0.03541 -0.35208 -0.03981 -0.35312 -0.04444 C -0.35729 -0.04213 -0.36601 -0.03889 -0.36875 -0.03055 C -0.3707 -0.025 -0.3707 -0.01759 -0.37187 -0.01111 C -0.37278 -0.0074 -0.37409 -0.00393 -0.375 0 C -0.37617 0.0044 -0.37695 0.00926 -0.37812 0.01389 C -0.37903 0.01667 -0.38034 0.01922 -0.38125 0.02223 C -0.38919 0.04676 -0.37995 0.0213 -0.3875 0.04167 C -0.38802 0.04723 -0.38815 0.05278 -0.38906 0.05834 C -0.38971 0.06135 -0.39205 0.0632 -0.39218 0.06667 C -0.39362 0.08496 -0.39323 0.10371 -0.39375 0.12223 C -0.39271 0.13241 -0.39362 0.14375 -0.39062 0.15278 C -0.38932 0.15672 -0.38541 0.1544 -0.38281 0.15556 C -0.38073 0.15625 -0.37864 0.15718 -0.37656 0.15834 C -0.36927 0.16181 -0.36393 0.16551 -0.35625 0.16667 C -0.33711 0.16898 -0.29843 0.17223 -0.29843 0.17223 C -0.29479 0.17408 -0.2914 0.17732 -0.2875 0.17778 C -0.28021 0.17824 -0.27291 0.17593 -0.26562 0.175 C -0.26041 0.17408 -0.25521 0.17338 -0.25 0.17223 C -0.24739 0.17153 -0.24492 0.17014 -0.24218 0.16945 C -0.23607 0.16736 -0.22982 0.16505 -0.22343 0.16389 C -0.21627 0.16227 -0.20885 0.16204 -0.20156 0.16111 C -0.19544 0.15834 -0.19232 0.15718 -0.18593 0.15278 C -0.18333 0.15093 -0.18073 0.14931 -0.17812 0.14723 C -0.17656 0.14561 -0.17513 0.14306 -0.17343 0.14167 C -0.16992 0.13843 -0.16614 0.13635 -0.1625 0.13334 C -0.16093 0.13172 -0.1595 0.12917 -0.15781 0.12778 C -0.15638 0.12639 -0.15468 0.12616 -0.15312 0.125 C -0.15052 0.12246 -0.14804 0.11898 -0.14531 0.11667 C -0.14388 0.11528 -0.14218 0.11505 -0.14062 0.11389 C -0.13802 0.11135 -0.13541 0.10834 -0.13281 0.10556 C -0.12982 0.10209 -0.12435 0.09537 -0.12187 0.09167 C -0.11146 0.07547 -0.12291 0.09005 -0.1125 0.07778 C -0.1069 0.06273 -0.11198 0.07431 -0.10156 0.05834 C -0.1 0.05556 -0.0987 0.05232 -0.09687 0.05 C -0.08906 0.0382 -0.09049 0.04954 -0.08125 0.025 C -0.08021 0.02223 -0.07942 0.01898 -0.07812 0.01667 C -0.07474 0.00973 -0.06718 -0.00277 -0.06718 -0.00277 C -0.06614 -0.0074 -0.06523 -0.01227 -0.06406 -0.01666 C -0.06315 -0.0206 -0.06185 -0.02407 -0.06093 -0.02777 C -0.05976 -0.03333 -0.05885 -0.03889 -0.05781 -0.04444 L -0.05625 -0.05277 C -0.05729 -0.03518 -0.05781 -0.01759 -0.05937 0 C -0.05989 0.00486 -0.06159 0.00903 -0.0625 0.01389 C -0.06315 0.01644 -0.06367 0.01922 -0.06406 0.02223 C -0.06679 0.04144 -0.06367 0.03056 -0.06875 0.04445 C -0.06927 0.05186 -0.06966 0.05926 -0.07031 0.06667 C -0.0707 0.07037 -0.07161 0.07385 -0.07187 0.07778 C -0.07317 0.09051 -0.075 0.11667 -0.075 0.11667 C -0.07396 0.13056 -0.07708 0.14746 -0.07187 0.15834 C -0.06888 0.16482 -0.06263 0.15417 -0.05781 0.15278 C -0.05429 0.15139 -0.05052 0.15093 -0.04687 0.15 L -0.02812 0.14445 C -0.01653 0.13403 -0.0276 0.14236 -0.01093 0.13611 C -0.00729 0.13449 -0.00377 0.13218 0 0.13056 C 0.00404 0.12848 0.0086 0.12824 0.0125 0.125 C 0.01459 0.12315 0.01654 0.12061 0.01875 0.11945 C 0.02279 0.1169 0.03112 0.11389 0.03112 0.11389 C 0.03386 0.11111 0.0362 0.10764 0.03907 0.10556 C 0.04102 0.10394 0.04336 0.10463 0.04532 0.10278 C 0.04714 0.1007 0.04792 0.09607 0.05 0.09445 C 0.0543 0.09051 0.05951 0.08936 0.06407 0.08611 C 0.07722 0.07593 0.06706 0.08125 0.07657 0.06945 C 0.07839 0.0669 0.08073 0.06574 0.08282 0.06389 C 0.10586 0.01088 0.08425 0.05579 0.1 0.03056 C 0.10378 0.02431 0.10664 0.01598 0.11094 0.01111 C 0.11354 0.00787 0.11992 0.00047 0.12188 -0.00277 C 0.13229 -0.02129 0.11719 -0.00185 0.12969 -0.01666 C 0.13412 -0.0287 0.13607 -0.03264 0.13907 -0.04444 C 0.13959 -0.04722 0.14011 -0.05 0.14063 -0.05277 C 0.14323 -0.04907 0.14649 -0.04676 0.14844 -0.04166 C 0.14987 -0.03796 0.14974 -0.03264 0.15 -0.02777 C 0.153 0.0294 0.14831 -0.00023 0.15469 0.03334 C 0.15912 0.10463 0.15651 0.06667 0.1625 0.14723 C 0.17344 0.1463 0.18438 0.14676 0.19532 0.14445 C 0.19753 0.14375 0.19935 0.14051 0.20157 0.13889 C 0.203 0.13773 0.20456 0.13681 0.20625 0.13611 C 0.22552 0.12616 0.19128 0.14584 0.22657 0.125 C 0.22813 0.12408 0.22969 0.12315 0.23125 0.12223 C 0.2349 0.11945 0.23841 0.11621 0.24219 0.11389 C 0.24518 0.11158 0.24844 0.11019 0.25157 0.10834 C 0.25417 0.10648 0.25664 0.10417 0.25938 0.10278 C 0.26341 0.10047 0.26771 0.09954 0.27188 0.09723 C 0.27865 0.09306 0.28529 0.08727 0.29219 0.08334 C 0.29883 0.07917 0.29518 0.08125 0.30313 0.07778 C 0.30625 0.07408 0.30938 0.07037 0.3125 0.06667 C 0.32474 0.05093 0.32448 0.04885 0.3375 0.03611 C 0.34258 0.03102 0.34792 0.02686 0.35313 0.02223 C 0.35521 0.02037 0.35729 0.01875 0.35938 0.01667 C 0.36198 0.01389 0.36472 0.01158 0.36719 0.00834 C 0.3694 0.0051 0.37084 -0.00046 0.37344 -0.00277 C 0.37565 -0.00509 0.37865 -0.00463 0.38125 -0.00555 C 0.39532 -0.02453 0.38138 -0.00416 0.39063 -0.02222 C 0.39532 -0.03171 0.4 -0.03657 0.40313 -0.04722 C 0.40378 -0.05 0.40417 -0.05277 0.40469 -0.05555 C 0.41068 -0.03958 0.4069 -0.05231 0.40938 -0.02222 C 0.41016 -0.01227 0.41276 0.00533 0.41407 0.01389 L 0.41563 0.025 C 0.41615 0.02871 0.41589 0.03287 0.41719 0.03611 L 0.42188 0.04723 C 0.4224 0.05186 0.4224 0.05648 0.42344 0.06111 C 0.42409 0.06412 0.42578 0.06621 0.42657 0.06945 C 0.42748 0.07385 0.42722 0.07871 0.42813 0.08334 C 0.42878 0.08704 0.43034 0.09051 0.43125 0.09445 C 0.4319 0.09792 0.43229 0.10186 0.43282 0.10556 C 0.41914 0.10741 0.40052 0.11181 0.3875 0.10556 C 0.37839 0.10116 0.37162 0.08588 0.3625 0.08334 L 0.35313 0.08056 C 0.35 0.07778 0.34675 0.075 0.34375 0.07223 C 0.33998 0.06852 0.33659 0.06412 0.33282 0.06111 C 0.33073 0.05949 0.32865 0.05926 0.32657 0.05834 C 0.32396 0.05556 0.32097 0.05348 0.31875 0.05 C 0.31667 0.04676 0.31641 0.04074 0.31407 0.03889 C 0.30612 0.03218 0.29727 0.02986 0.28907 0.025 C 0.27787 0.01806 0.26537 0.0088 0.25469 0 C 0.25039 -0.0037 0.24636 -0.00764 0.24219 -0.01111 C 0.2375 -0.01504 0.23282 -0.01875 0.22813 -0.02222 C 0.22657 -0.02338 0.22487 -0.02407 0.22344 -0.025 C 0.20417 -0.03981 0.22813 -0.02222 0.2125 -0.03611 C 0.21094 -0.0375 0.20938 -0.03796 0.20782 -0.03889 C 0.20625 -0.04166 0.20482 -0.0449 0.20313 -0.04722 C 0.20013 -0.05139 0.19375 -0.05833 0.19375 -0.05833 C 0.19063 -0.03171 0.19466 -0.05648 0.1875 -0.03333 C 0.18607 -0.02916 0.18555 -0.02407 0.18438 -0.01944 C 0.17852 0.00116 0.18086 -0.0118 0.17344 0.00834 C 0.17214 0.01158 0.17162 0.01598 0.17032 0.01945 C 0.16224 0.03912 0.15612 0.05232 0.14532 0.06667 C 0.13985 0.07361 0.13334 0.07824 0.12813 0.08611 C 0.1224 0.09445 0.11498 0.1 0.11094 0.11111 C 0.1099 0.11389 0.10912 0.11713 0.10782 0.11945 C 0.10183 0.12848 0.09532 0.13611 0.08907 0.14445 C 0.08112 0.15463 0.08438 0.14792 0.07188 0.16111 C 0.06953 0.16343 0.06771 0.16667 0.06563 0.16945 C 0.05664 0.1676 0.04766 0.16736 0.03907 0.16389 C 0.03646 0.16273 0.03503 0.15787 0.03282 0.15556 C 0.02878 0.15116 0.02448 0.14769 0.02032 0.14445 C 0.01172 0.13773 0.00951 0.14028 0.00157 0.13056 C -0.00091 0.12755 -0.00234 0.12223 -0.00468 0.11945 C -0.00859 0.11482 -0.01328 0.1125 -0.01718 0.10834 C -0.02005 0.1051 -0.02226 0.10047 -0.025 0.09723 C -0.04023 0.07871 -0.0457 0.07385 -0.05937 0.05834 C -0.06263 0.05463 -0.06562 0.0507 -0.06875 0.04723 C -0.07135 0.04422 -0.07422 0.04213 -0.07656 0.03889 C -0.08125 0.03241 -0.08528 0.02361 -0.09062 0.01945 C -0.09531 0.01574 -0.10039 0.01297 -0.10468 0.00834 C -0.10976 0.00278 -0.11406 -0.00486 -0.11875 -0.01111 C -0.12291 -0.01689 -0.12708 -0.02222 -0.13125 -0.02777 C -0.13333 -0.03055 -0.13541 -0.03356 -0.1375 -0.03611 L -0.14687 -0.04722 C -0.14791 -0.05092 -0.14791 -0.05972 -0.15 -0.05833 C -0.1526 -0.05694 -0.15143 -0.0493 -0.15156 -0.04444 C -0.15455 0.00926 -0.15026 -0.01551 -0.15468 0.00834 C -0.15521 0.0176 -0.15547 0.02686 -0.15625 0.03611 C -0.15651 0.03889 -0.15781 0.04144 -0.15781 0.04445 C -0.15885 0.07848 -0.15273 0.11505 -0.15937 0.14723 C -0.16185 0.15834 -0.17291 0.14908 -0.17968 0.15 C -0.19114 0.14815 -0.20286 0.14815 -0.21406 0.14445 C -0.21666 0.14352 -0.2181 0.1382 -0.22031 0.13611 C -0.22487 0.13172 -0.22968 0.12824 -0.23437 0.125 C -0.23906 0.12176 -0.24388 0.11968 -0.24843 0.11667 C -0.25221 0.11412 -0.25573 0.11088 -0.25937 0.10834 C -0.26354 0.10533 -0.2681 0.10371 -0.27187 0.1 C -0.27851 0.09352 -0.28411 0.08426 -0.29062 0.07778 C -0.29427 0.07408 -0.29804 0.07061 -0.30156 0.06667 C -0.30377 0.06412 -0.30573 0.06088 -0.30781 0.05834 C -0.31093 0.0544 -0.31432 0.05116 -0.31718 0.04723 C -0.3237 0.0382 -0.32955 0.02824 -0.33593 0.01945 C -0.34101 0.0125 -0.34635 0.00625 -0.35156 0 C -0.35468 -0.00393 -0.35833 -0.00648 -0.36093 -0.01111 C -0.3625 -0.01389 -0.3638 -0.01759 -0.36562 -0.01944 C -0.36862 -0.02245 -0.37187 -0.02314 -0.375 -0.025 C -0.37656 -0.02777 -0.37851 -0.03009 -0.37968 -0.03333 C -0.38073 -0.03588 -0.38021 -0.03981 -0.38125 -0.04166 C -0.38398 -0.04652 -0.39062 -0.05277 -0.39062 -0.05277 C -0.39218 -0.04814 -0.39414 -0.04398 -0.39531 -0.03889 C -0.39622 -0.03541 -0.39648 -0.03171 -0.39687 -0.02777 C -0.39935 -0.00902 -0.3987 -0.01041 -0.4 0.01389 C -0.39948 0.02871 -0.39935 0.04352 -0.39843 0.05834 C -0.3983 0.06111 -0.39739 0.06366 -0.39687 0.06667 C -0.39583 0.07385 -0.39492 0.08148 -0.39375 0.08889 C -0.39166 0.10255 -0.39205 0.0926 -0.39062 0.11111 C -0.38893 0.13311 -0.39791 0.17061 -0.38593 0.17778 C -0.38281 0.17963 -0.37982 0.18148 -0.37656 0.18334 C -0.37304 0.18519 -0.36927 0.18658 -0.36562 0.18889 C -0.36041 0.19213 -0.35547 0.19699 -0.35 0.2 C -0.34179 0.2044 -0.33333 0.20695 -0.325 0.21111 C -0.31979 0.21343 -0.31458 0.21667 -0.30937 0.21945 C -0.29453 0.2169 -0.27174 0.21644 -0.25625 0.20556 C -0.25169 0.20209 -0.24817 0.19537 -0.24375 0.19167 C -0.23984 0.18797 -0.23528 0.18704 -0.23125 0.18334 C -0.22161 0.17385 -0.21263 0.1625 -0.20312 0.15278 C -0.1888 0.13773 -0.16211 0.11551 -0.15156 0.1 C -0.14843 0.09537 -0.14557 0.09005 -0.14218 0.08611 C -0.1388 0.08172 -0.13476 0.07917 -0.13125 0.075 C -0.12526 0.06713 -0.12018 0.05764 -0.11406 0.05 C -0.08906 0.01806 -0.1125 0.04931 -0.09843 0.02778 C -0.09596 0.02385 -0.09336 0.02014 -0.09062 0.01667 C -0.08919 0.01459 -0.08737 0.01343 -0.08593 0.01111 C -0.08411 0.00764 -0.08281 0.00371 -0.08125 0 C -0.0776 -0.00926 -0.07812 -0.00879 -0.075 -0.01944 C -0.06875 0.00278 -0.07448 -0.01967 -0.06875 0.01667 C -0.06745 0.025 -0.06562 0.03334 -0.06406 0.04167 C -0.0638 0.04491 -0.06172 0.07315 -0.06093 0.07778 C -0.05924 0.08982 -0.05651 0.10162 -0.05468 0.11389 C -0.0539 0.11922 -0.05403 0.125 -0.05312 0.13056 C -0.05247 0.13449 -0.05091 0.13773 -0.05 0.14167 C -0.0457 0.16204 -0.05169 0.14422 -0.04531 0.16111 C -0.02864 0.16019 -0.01198 0.15973 0.00469 0.15834 C 0.00782 0.15787 0.01094 0.15718 0.01407 0.15556 C 0.01576 0.1544 0.01693 0.15116 0.01875 0.15 C 0.02175 0.14746 0.02513 0.14676 0.028 0.14445 C 0.0319 0.14121 0.03529 0.13658 0.03907 0.13334 C 0.04154 0.13102 0.04427 0.12986 0.04688 0.12778 C 0.04948 0.12523 0.05196 0.12176 0.05456 0.11945 C 0.0638 0.11111 0.06367 0.11181 0.07188 0.10834 C 0.08659 0.08727 0.07188 0.1044 0.09063 0.09445 C 0.09232 0.09329 0.09362 0.09051 0.09532 0.08889 C 0.09727 0.08681 0.09948 0.08519 0.10157 0.08334 C 0.10313 0.08148 0.10443 0.07894 0.10625 0.07778 C 0.10821 0.07616 0.11042 0.07593 0.1125 0.075 C 0.11407 0.07223 0.11524 0.06852 0.11719 0.06667 C 0.12005 0.06366 0.12344 0.0632 0.12657 0.06111 C 0.12891 0.05926 0.13568 0.05417 0.13907 0.05278 C 0.14154 0.05162 0.14427 0.05093 0.14688 0.05 C 0.14948 0.05093 0.15235 0.05023 0.15469 0.05278 C 0.15716 0.0551 0.15847 0.06505 0.15938 0.06945 C 0.15677 0.07037 0.15404 0.07107 0.15157 0.07223 C 0.14987 0.07292 0.14844 0.07408 0.14688 0.075 C 0.14479 0.07593 0.14271 0.07686 0.14063 0.07778 C 0.13334 0.07686 0.12591 0.07709 0.11875 0.075 C 0.1168 0.07431 0.11407 0.06945 0.11407 0.06945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0.00046 L 1.38778E-17 0.00046 C 0.00365 -0.00602 0.00742 -0.01227 0.01094 -0.01898 C 0.01576 -0.02894 0.01914 -0.04144 0.025 -0.04954 C 0.03932 -0.07014 0.02604 -0.05348 0.04063 -0.06621 C 0.04219 -0.06783 0.04349 -0.07084 0.04531 -0.07176 C 0.0556 -0.07848 0.06732 -0.08195 0.07813 -0.08565 C 0.0974 -0.08102 0.11693 -0.07917 0.13594 -0.07176 C 0.1457 -0.06806 0.15456 -0.05857 0.16406 -0.05232 C 0.18828 -0.03681 0.1862 -0.03959 0.21094 -0.02732 C 0.2125 -0.02662 0.21393 -0.025 0.21563 -0.02454 C 0.22487 -0.02223 0.23438 -0.0213 0.24375 -0.01898 C 0.25365 -0.01667 0.26341 -0.0132 0.27344 -0.01065 C 0.32266 0.00185 0.28216 -0.00996 0.30781 -0.00232 C 0.32135 -0.00417 0.33516 -0.00278 0.34844 -0.00787 C 0.36354 -0.01389 0.36797 -0.02709 0.37344 -0.04954 C 0.37799 -0.06875 0.38099 -0.09028 0.38281 -0.11065 C 0.38359 -0.11991 0.38385 -0.12917 0.38438 -0.13843 C 0.38177 -0.15232 0.38112 -0.16806 0.37656 -0.1801 C 0.37135 -0.19398 0.35638 -0.20047 0.34844 -0.2051 C 0.31615 -0.20232 0.28372 -0.20185 0.25156 -0.19676 C 0.24753 -0.1963 0.24427 -0.19074 0.24063 -0.18843 C 0.22018 -0.17639 0.18802 -0.16181 0.16563 -0.14398 C 0.15911 -0.13912 0.15326 -0.13241 0.14688 -0.12732 C 0.14479 -0.12593 0.14258 -0.12593 0.14063 -0.12454 C 0.13372 -0.12037 0.12695 -0.11574 0.12031 -0.11065 C 0.09453 -0.09167 0.11237 -0.10047 0.08906 -0.09121 C 0.06693 -0.09815 0.04805 -0.0919 0.03281 -0.11898 C 0.03112 -0.12199 0.03073 -0.12662 0.02969 -0.1301 C 0.02865 -0.1331 0.0276 -0.13565 0.02656 -0.13843 C 0.03177 -0.14028 0.03685 -0.14398 0.04219 -0.14398 C 0.11823 -0.1456 0.13203 -0.14375 0.1875 -0.13843 C 0.19063 -0.1375 0.19362 -0.13658 0.19688 -0.13565 C 0.21185 -0.13195 0.22708 -0.1294 0.24219 -0.12454 C 0.38112 -0.08125 0.20742 -0.13241 0.31875 -0.09121 C 0.35221 -0.07894 0.39297 -0.07269 0.42656 -0.06621 L 0.64219 -0.06898 C 0.65951 -0.07014 0.67669 -0.07709 0.69375 -0.08287 C 0.70599 -0.08727 0.73411 -0.10185 0.74688 -0.11065 C 0.77643 -0.13125 0.7474 -0.11273 0.76563 -0.1301 C 0.77005 -0.13449 0.775 -0.1375 0.77969 -0.14121 C 0.78177 -0.14306 0.78398 -0.14445 0.78594 -0.14676 C 0.79076 -0.15278 0.79557 -0.15926 0.8 -0.16621 C 0.8013 -0.16852 0.80208 -0.17176 0.80313 -0.17454 C 0.80495 -0.19051 0.80951 -0.20973 0.78906 -0.21065 C 0.7582 -0.21227 0.7276 -0.19954 0.69688 -0.19398 C 0.69219 -0.18843 0.68672 -0.18449 0.68281 -0.17732 C 0.67396 -0.16181 0.67852 -0.13241 0.68125 -0.11621 C 0.68164 -0.11343 0.68438 -0.11435 0.68594 -0.11343 L 0.72813 -0.09398 C 0.74531 -0.09676 0.7625 -0.09815 0.77969 -0.10232 C 0.78151 -0.10278 0.78268 -0.10648 0.78438 -0.10787 C 0.79727 -0.12037 0.82344 -0.14398 0.82344 -0.14398 C 0.82448 -0.14676 0.82578 -0.14931 0.82656 -0.15232 C 0.82786 -0.15787 0.82969 -0.16898 0.82969 -0.16898 C 0.83385 -0.16806 0.83841 -0.16991 0.84219 -0.16621 C 0.84479 -0.16389 0.84896 -0.14306 0.85 -0.13843 C 0.85052 -0.13102 0.85234 -0.12361 0.85156 -0.11621 C 0.84831 -0.08912 0.8388 -0.07385 0.82656 -0.05787 C 0.82122 -0.05116 0.81563 -0.04422 0.80938 -0.04121 C 0.79922 -0.03658 0.78854 -0.0375 0.77813 -0.03565 C 0.77344 -0.0338 0.76888 -0.0301 0.76406 -0.0301 C 0.75977 -0.0301 0.75534 -0.03218 0.75156 -0.03565 C 0.73385 -0.05255 0.71797 -0.07523 0.7 -0.09121 C 0.69063 -0.09954 0.68151 -0.10949 0.67188 -0.11621 C 0.64688 -0.13403 0.64206 -0.13426 0.62031 -0.14121 C 0.59596 -0.12408 0.59401 -0.12778 0.575 -0.09121 C 0.56237 -0.06713 0.55781 -0.03935 0.54063 -0.02454 C 0.53333 -0.01852 0.525 -0.01713 0.51719 -0.01343 C 0.4776 -0.02824 0.43555 -0.02963 0.39844 -0.05787 C 0.3819 -0.0706 0.39115 -0.06389 0.37031 -0.07732 C 0.36445 -0.09306 0.36641 -0.08704 0.35938 -0.11343 C 0.35716 -0.12176 0.35547 -0.13056 0.35313 -0.13843 C 0.35182 -0.1426 0.35078 -0.14815 0.34844 -0.14954 C 0.34297 -0.15301 0.33698 -0.15139 0.33125 -0.15232 L 0.20625 -0.08843 C 0.19115 -0.08102 0.1763 -0.0706 0.16094 -0.06621 L 0.12031 -0.0551 L 0.05469 -0.05787 C 0.04622 -0.05973 0.03841 -0.06713 0.03125 -0.07454 C 0.02826 -0.07755 0.02695 -0.0838 0.025 -0.08843 C 0.02161 -0.09653 0.01771 -0.10672 0.01563 -0.11621 C 0.01432 -0.12176 0.01354 -0.12732 0.0125 -0.13287 C 0.01458 -0.13843 0.01523 -0.14699 0.01875 -0.14954 C 0.02448 -0.15417 0.03112 -0.15232 0.0375 -0.15232 C 0.06667 -0.15232 0.09583 -0.15047 0.125 -0.14954 C 0.15977 -0.12107 0.17448 -0.11111 0.20781 -0.07454 C 0.25273 -0.02523 0.13646 -0.10232 0.27188 -0.01343 C 0.31302 0.01342 0.32708 0.00949 0.37031 0.01435 C 0.41979 0.01157 0.46927 0.0118 0.51875 0.00602 C 0.56198 0.00069 0.60039 -0.01991 0.64219 -0.03843 C 0.65521 -0.05139 0.6694 -0.06111 0.68125 -0.07732 C 0.69297 -0.09352 0.70143 -0.1301 0.70781 -0.15232 C 0.70625 -0.17269 0.70898 -0.19584 0.70313 -0.21343 C 0.69935 -0.22454 0.68971 -0.22385 0.68281 -0.22732 C 0.64648 -0.24584 0.64714 -0.24144 0.60781 -0.24398 C 0.5974 -0.24121 0.58633 -0.24236 0.57656 -0.23565 C 0.56927 -0.23079 0.56315 -0.22084 0.55781 -0.21065 C 0.55104 -0.19838 0.54544 -0.18403 0.54063 -0.16898 C 0.52539 -0.12176 0.53008 -0.10394 0.50625 -0.06621 C 0.49609 -0.05023 0.48464 -0.03542 0.47188 -0.02732 C 0.43802 -0.00602 0.37904 -0.00371 0.34531 0.00046 C 0.32188 -0.00139 0.29818 0.00092 0.275 -0.0051 C 0.25521 -0.01042 0.21719 -0.03287 0.21719 -0.03287 C 0.19492 -0.05602 0.175 -0.0713 0.15781 -0.1051 C 0.15417 -0.11227 0.1526 -0.12176 0.15 -0.1301 C 0.14948 -0.13473 0.14714 -0.13982 0.14844 -0.14398 C 0.16224 -0.19352 0.17057 -0.18357 0.20156 -0.19954 C 0.23125 -0.19398 0.26133 -0.19422 0.29063 -0.18287 C 0.31029 -0.17547 0.32799 -0.15648 0.34688 -0.14398 C 0.35039 -0.14167 0.3543 -0.14121 0.35781 -0.13843 C 0.3694 -0.1301 0.38034 -0.11875 0.39219 -0.11065 C 0.40495 -0.10209 0.41771 -0.09213 0.43125 -0.08843 C 0.46536 -0.07917 0.49987 -0.07361 0.53438 -0.07176 L 0.64375 -0.06621 C 0.68529 -0.07408 0.7401 -0.07408 0.77813 -0.11621 L 0.80313 -0.14398 C 0.80495 -0.14908 0.81615 -0.17639 0.81406 -0.18287 C 0.80859 -0.19977 0.79336 -0.20047 0.78438 -0.20232 C 0.77917 -0.19769 0.77305 -0.1956 0.76875 -0.18843 C 0.75469 -0.16574 0.74284 -0.13264 0.73438 -0.10232 C 0.72044 -0.05301 0.73359 -0.08912 0.725 -0.06621 C 0.72422 -0.06991 0.7125 -0.13982 0.70156 -0.15232 C 0.69648 -0.1581 0.6901 -0.15787 0.68438 -0.16065 C 0.65781 -0.1419 0.69258 -0.1676 0.63125 -0.1051 C 0.61745 -0.09121 0.60247 -0.08125 0.58906 -0.06621 C 0.56393 -0.03843 0.56432 -0.03542 0.55 -0.00232 C 0.53854 -0.01991 0.52773 -0.03912 0.51563 -0.0551 C 0.48346 -0.09792 0.47188 -0.12338 0.43438 -0.14121 C 0.42578 -0.14537 0.41667 -0.14306 0.40781 -0.14398 C 0.40221 -0.13704 0.38503 -0.1176 0.37813 -0.10232 C 0.36901 -0.08241 0.3651 -0.05 0.35156 -0.04121 C 0.31628 -0.01898 0.33724 -0.0294 0.2875 -0.01621 L 0.11406 -0.01898 C 0.10664 -0.01922 0.09935 -0.01991 0.09219 -0.02176 C 0.07331 -0.02732 0.05469 -0.03473 0.03594 -0.04121 C 0.03073 -0.04491 0.02461 -0.04607 0.02031 -0.05232 C 0.01771 -0.05625 0.01667 -0.0632 0.01719 -0.06898 C 0.01888 -0.0926 0.0207 -0.11713 0.02656 -0.13843 C 0.0306 -0.15348 0.05521 -0.1632 0.06094 -0.16621 L 0.13281 -0.15787 C 0.13542 -0.15764 0.13802 -0.15648 0.14063 -0.1551 C 0.14896 -0.15093 0.15742 -0.14723 0.16563 -0.14121 C 0.19909 -0.11713 0.19766 -0.11135 0.22969 -0.08287 C 0.23464 -0.07848 0.2401 -0.0757 0.24531 -0.07176 C 0.25104 -0.06736 0.25651 -0.06158 0.2625 -0.05787 C 0.26745 -0.0551 0.27292 -0.0544 0.27813 -0.05232 C 0.28021 -0.05162 0.28229 -0.05047 0.28438 -0.04954 C 0.28906 -0.05047 0.29427 -0.04838 0.29844 -0.05232 C 0.30169 -0.05556 0.30195 -0.06435 0.30469 -0.06898 C 0.31224 -0.08264 0.3069 -0.07153 0.3125 -0.08843 C 0.31341 -0.09144 0.31471 -0.09398 0.31563 -0.09676 C 0.31628 -0.09954 0.31602 -0.10324 0.31719 -0.1051 C 0.31875 -0.1081 0.32148 -0.10857 0.32344 -0.11065 C 0.32617 -0.11412 0.32826 -0.11922 0.33125 -0.12176 C 0.33359 -0.12408 0.33633 -0.12408 0.33906 -0.12454 C 0.34518 -0.12593 0.35156 -0.12639 0.35781 -0.12732 C 0.35365 -0.12824 0.34948 -0.1301 0.34531 -0.1301 C 0.33633 -0.1301 0.31875 -0.12732 0.31875 -0.12732 " pathEditMode="relative" ptsTypes="AAAAAAAAAAAAAAAAAAAAAAAAAAAAAAAAAAAAAAAAAAAAAAAAAAAAAAAAAAAAAAAAAAAAAAAAAAAAAAAAAAAAAAAAAAAAAAAAAAAAAAAAAAAAAAAAAAAAAAAAAAAAAAAAAAAAAAAAAAAAAAAAAAAAAAAAAAAAAAA">
                                      <p:cBhvr>
                                        <p:cTn id="10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3789 -0.0125 0.00117 -0.00185 0.07031 -0.01111 C 0.07292 -0.01158 0.07552 -0.0132 0.07813 -0.01389 C 0.08125 -0.01505 0.08438 -0.01574 0.0875 -0.01667 C 0.08958 -0.01759 0.09167 -0.01875 0.09375 -0.01945 C 0.09635 -0.0206 0.09896 -0.0213 0.10156 -0.02222 C 0.10365 -0.02408 0.1056 -0.02662 0.10781 -0.02778 C 0.11719 -0.0331 0.12513 -0.03565 0.13438 -0.03889 C 0.14154 -0.04445 0.15104 -0.05139 0.15781 -0.05834 C 0.16745 -0.06875 0.16263 -0.06551 0.17188 -0.06945 C 0.17396 -0.07222 0.17604 -0.07477 0.17813 -0.07778 C 0.17982 -0.08056 0.18099 -0.08403 0.18281 -0.08611 C 0.18464 -0.08866 0.18698 -0.08982 0.18906 -0.09167 C 0.1901 -0.09445 0.19128 -0.09722 0.19219 -0.1 C 0.20013 -0.12477 0.19076 -0.09931 0.19844 -0.11945 C 0.19753 -0.13357 0.19909 -0.14329 0.19375 -0.15278 C 0.19232 -0.15533 0.19076 -0.15718 0.18906 -0.15834 C 0.18711 -0.15996 0.1849 -0.16019 0.18281 -0.16111 C 0.16563 -0.16019 0.14844 -0.16019 0.13125 -0.15834 C 0.12956 -0.15834 0.12799 -0.15672 0.12656 -0.15556 C 0.11602 -0.14769 0.12435 -0.15232 0.1125 -0.14167 C 0.11094 -0.14051 0.10911 -0.14051 0.10781 -0.13889 C 0.10078 -0.13125 0.09479 -0.1206 0.0875 -0.11389 C 0.08438 -0.11111 0.08099 -0.10926 0.07813 -0.10556 C 0.07096 -0.09699 0.06458 -0.08704 0.05781 -0.07778 C 0.05573 -0.075 0.05339 -0.07292 0.05156 -0.06945 C 0.05 -0.06667 0.04844 -0.06389 0.04688 -0.06111 C 0.03893 -0.04884 0.03984 -0.05116 0.03125 -0.04167 C 0.02695 -0.03727 0.02331 -0.03056 0.01875 -0.02778 C 0.01719 -0.02685 0.01549 -0.02616 0.01406 -0.025 C 0.01185 -0.02338 0.01003 -0.0206 0.00781 -0.01945 C 0.0026 -0.0169 -0.00781 -0.01389 -0.00781 -0.01389 C -0.01719 -0.01482 -0.02669 -0.01482 -0.03594 -0.01667 C -0.04674 -0.01922 -0.04284 -0.02153 -0.05 -0.02778 C -0.05156 -0.02917 -0.05312 -0.02963 -0.05469 -0.03056 C -0.05625 -0.03334 -0.05768 -0.03658 -0.05937 -0.03889 C -0.06094 -0.04121 -0.06276 -0.04213 -0.06406 -0.04445 C -0.06549 -0.04699 -0.06589 -0.0507 -0.06719 -0.05278 C -0.07839 -0.0706 -0.07578 -0.06042 -0.08281 -0.075 C -0.08477 -0.07917 -0.09336 -0.10023 -0.09375 -0.10278 C -0.09635 -0.11644 -0.09453 -0.1088 -0.1 -0.125 C -0.09648 -0.14398 -0.09831 -0.15695 -0.08906 -0.16389 C -0.08711 -0.16551 -0.0849 -0.16574 -0.08281 -0.16667 L -0.01406 -0.16389 C -0.01094 -0.16389 -0.00768 -0.16343 -0.00469 -0.16111 C -0.0013 -0.15857 0.0013 -0.15347 0.00469 -0.15 C 0.00612 -0.14861 0.00781 -0.14861 0.00938 -0.14722 C 0.0125 -0.14491 0.01536 -0.14121 0.01875 -0.13889 C 0.02695 -0.1338 0.03529 -0.12963 0.04375 -0.125 C 0.05169 -0.12084 0.05898 -0.11736 0.06719 -0.11389 C 0.07188 -0.11204 0.07656 -0.11042 0.08125 -0.10834 C 0.08698 -0.10579 0.09258 -0.10232 0.09844 -0.1 C 0.10247 -0.09861 0.10677 -0.09838 0.11094 -0.09722 C 0.16393 -0.0831 0.09036 -0.10116 0.15313 -0.08611 L 0.38438 -0.09167 C 0.40768 -0.09259 0.40547 -0.1 0.43438 -0.10556 L 0.44844 -0.10834 C 0.45156 -0.11019 0.45456 -0.11273 0.45781 -0.11389 C 0.46549 -0.11736 0.47357 -0.11852 0.48125 -0.12222 C 0.48424 -0.12384 0.50755 -0.14121 0.51094 -0.14445 C 0.51589 -0.14954 0.52031 -0.15556 0.525 -0.16111 C 0.52604 -0.16389 0.52721 -0.16667 0.52813 -0.16945 C 0.52995 -0.17593 0.53034 -0.18542 0.53125 -0.19167 C 0.53164 -0.19468 0.53229 -0.19722 0.53281 -0.2 C 0.53229 -0.20278 0.53229 -0.20625 0.53125 -0.20834 C 0.53008 -0.21111 0.52839 -0.21435 0.52656 -0.21389 C 0.50964 -0.21065 0.49323 -0.20278 0.47656 -0.19722 C 0.47292 -0.19445 0.46888 -0.19306 0.46563 -0.18889 C 0.46341 -0.18611 0.45729 -0.16713 0.45625 -0.16389 C 0.45573 -0.15926 0.4543 -0.15486 0.45469 -0.15 C 0.45638 -0.13125 0.45781 -0.11181 0.4625 -0.09445 C 0.46393 -0.08889 0.46862 -0.08843 0.47188 -0.08611 C 0.48568 -0.07709 0.49128 -0.07685 0.50625 -0.07222 C 0.51823 -0.075 0.53047 -0.075 0.54219 -0.08056 C 0.55 -0.08449 0.55677 -0.09352 0.56406 -0.1 C 0.57188 -0.10718 0.57044 -0.10486 0.57813 -0.11667 C 0.57982 -0.11945 0.58151 -0.12199 0.58281 -0.125 C 0.58724 -0.13542 0.58802 -0.14121 0.59063 -0.15278 C 0.58438 -0.23033 0.59388 -0.2044 0.51563 -0.18334 C 0.5112 -0.18218 0.5082 -0.17431 0.50469 -0.16945 C 0.49063 -0.15093 0.50247 -0.16667 0.48906 -0.13889 C 0.47656 -0.11297 0.47383 -0.12176 0.46719 -0.08056 C 0.46641 -0.07593 0.46471 -0.05787 0.46094 -0.05278 C 0.45807 -0.04908 0.45469 -0.04699 0.45156 -0.04445 C 0.44531 -0.03959 0.43893 -0.03565 0.43281 -0.03056 C 0.42747 -0.02639 0.42279 -0.01991 0.41719 -0.01667 C 0.41055 -0.0132 0.40352 -0.01366 0.39688 -0.01111 C 0.36094 0.00162 0.39596 -0.00509 0.35625 0 C 0.30299 -0.00764 0.33333 0.00231 0.29844 -0.01667 C 0.28594 -0.02361 0.26094 -0.03611 0.26094 -0.03611 C 0.24596 -0.05394 0.27305 -0.01991 0.25 -0.06389 C 0.24609 -0.0713 0.24049 -0.07477 0.23594 -0.08056 C 0.23047 -0.08773 0.22604 -0.09699 0.22031 -0.10278 C 0.19857 -0.12477 0.17409 -0.13773 0.15 -0.14722 C 0.1444 -0.14954 0.13854 -0.14908 0.13281 -0.15 C 0.125 -0.14908 0.11706 -0.14908 0.10938 -0.14722 C 0.09661 -0.14445 0.09388 -0.14121 0.08281 -0.13056 C 0.07904 -0.12709 0.07526 -0.12384 0.07188 -0.11945 C 0.06797 -0.11459 0.06419 -0.10903 0.06094 -0.10278 C 0.05443 -0.09074 0.04805 -0.07523 0.04219 -0.06111 C 0.03906 -0.05371 0.03672 -0.04491 0.03281 -0.03889 C 0.02969 -0.03426 0.02695 -0.02871 0.02344 -0.025 C 0.01953 -0.0213 0.01497 -0.01991 0.01094 -0.01667 C 0.00768 -0.01435 0.00469 -0.01111 0.00156 -0.00834 C -0.00417 -0.01019 -0.01016 -0.01065 -0.01562 -0.01389 C -0.04687 -0.03241 -0.00573 -0.02037 -0.03906 -0.02778 C -0.05052 -0.03704 -0.06367 -0.04167 -0.07344 -0.05556 C -0.07865 -0.06297 -0.08372 -0.07107 -0.08906 -0.07778 C -0.13789 -0.13935 -0.10794 -0.09607 -0.13125 -0.13056 C -0.13281 -0.13611 -0.13451 -0.14167 -0.13594 -0.14722 C -0.14596 -0.18634 -0.13294 -0.13912 -0.14219 -0.17222 C -0.14219 -0.17338 -0.1418 -0.19746 -0.1375 -0.2 C -0.13008 -0.20486 -0.12187 -0.20509 -0.11406 -0.20834 L -0.10781 -0.21111 L -0.02812 -0.20834 C -0.01888 -0.20672 -0.01055 -0.19699 -0.00156 -0.19167 C 0.02122 -0.17824 0.02057 -0.18148 0.04531 -0.16389 C 0.05482 -0.15718 0.06354 -0.14676 0.07344 -0.14167 C 0.08555 -0.13565 0.09844 -0.13519 0.11094 -0.13056 C 0.15326 -0.11551 0.14297 -0.11435 0.17969 -0.10556 C 0.19271 -0.10255 0.22357 -0.10093 0.23281 -0.1 C 0.25247 -0.10209 0.26953 -0.10278 0.28906 -0.10834 C 0.34583 -0.12477 0.29154 -0.11713 0.34844 -0.12222 C 0.35833 -0.12593 0.3681 -0.13079 0.37813 -0.13334 C 0.4168 -0.14352 0.38685 -0.125 0.42656 -0.15 C 0.43451 -0.15509 0.45 -0.16667 0.45 -0.16667 C 0.45365 -0.17222 0.45755 -0.17732 0.46094 -0.18334 C 0.46276 -0.18681 0.46563 -0.18982 0.46563 -0.19445 C 0.46563 -0.20695 0.46458 -0.22014 0.46094 -0.23056 C 0.45859 -0.23727 0.43802 -0.24375 0.43594 -0.24445 L 0.36094 -0.23056 C 0.35612 -0.22963 0.35143 -0.22755 0.34688 -0.225 C 0.33789 -0.22014 0.32904 -0.21459 0.32031 -0.20834 C 0.31094 -0.20185 0.28268 -0.1794 0.27344 -0.16945 C 0.26471 -0.16042 0.25716 -0.14792 0.24844 -0.13889 C 0.23164 -0.12199 0.21354 -0.10926 0.19688 -0.09167 C 0.1582 -0.05139 0.18398 -0.07477 0.15 -0.05 C 0.14518 -0.04676 0.14076 -0.04167 0.13594 -0.03889 C 0.12878 -0.03519 0.12135 -0.03264 0.11406 -0.03056 C 0.0957 -0.0257 0.07773 -0.02431 0.05938 -0.02222 C 0.04115 -0.02315 0.02279 -0.02176 0.00469 -0.025 C 0.00078 -0.02593 -0.0043 -0.04884 -0.00469 -0.05 C -0.00599 -0.05347 -0.00794 -0.05556 -0.00937 -0.05834 C -0.01159 -0.06297 -0.0138 -0.06736 -0.01562 -0.07222 C -0.01693 -0.0757 -0.01745 -0.08009 -0.01875 -0.08334 C -0.025 -0.09931 -0.02747 -0.10324 -0.0375 -0.11111 C -0.04635 -0.11829 -0.06823 -0.13033 -0.07656 -0.13334 C -0.08646 -0.13704 -0.09648 -0.1382 -0.10625 -0.14167 C -0.11159 -0.14375 -0.11667 -0.14792 -0.12187 -0.15 C -0.12604 -0.15162 -0.13034 -0.15185 -0.13437 -0.15278 C -0.13711 -0.15371 -0.13958 -0.15463 -0.14219 -0.15556 C -0.15104 -0.15371 -0.16029 -0.1544 -0.16875 -0.15 C -0.17161 -0.14861 -0.17318 -0.14306 -0.175 -0.13889 C -0.17682 -0.13542 -0.17839 -0.13195 -0.17969 -0.12778 C -0.18255 -0.11945 -0.18568 -0.10672 -0.1875 -0.09722 C -0.18867 -0.0919 -0.18958 -0.08611 -0.19062 -0.08056 C -0.1901 -0.07685 -0.19089 -0.07176 -0.18906 -0.06945 C -0.18659 -0.06621 -0.18294 -0.06759 -0.17969 -0.06667 C -0.17617 -0.06574 -0.1724 -0.06482 -0.16875 -0.06389 C -0.14414 -0.04213 -0.15924 -0.05324 -0.10625 -0.04167 C -0.0944 -0.03912 -0.08229 -0.03797 -0.07031 -0.03611 C -0.03333 -0.03797 0.00365 -0.0382 0.04063 -0.04167 C 0.06771 -0.04445 0.06979 -0.05278 0.09531 -0.06667 C 0.10143 -0.07014 0.10781 -0.07199 0.11406 -0.075 C 0.16927 -0.10347 0.13815 -0.08588 0.16875 -0.10834 C 0.17995 -0.11667 0.16602 -0.10185 0.18594 -0.12222 C 0.18815 -0.12477 0.1901 -0.12778 0.19219 -0.13056 C 0.19284 -0.13681 0.19557 -0.15232 0.19219 -0.15834 C 0.18607 -0.16922 0.16732 -0.175 0.16094 -0.17778 C 0.14427 -0.175 0.12747 -0.17315 0.11094 -0.16945 C 0.08268 -0.16343 0.10794 -0.1669 0.08906 -0.15834 C 0.08542 -0.15695 0.06628 -0.15324 0.06406 -0.15278 C 0.06042 -0.15093 0.05677 -0.14838 0.05313 -0.14722 C 0.04635 -0.1456 0.03958 -0.1456 0.03281 -0.14445 C 0.02865 -0.14375 0.02448 -0.14259 0.02031 -0.14167 C 0.01263 -0.13287 0.01875 -0.13866 0.00938 -0.13334 C 0.00456 -0.13079 -0.00469 -0.125 -0.00469 -0.125 C -0.00677 -0.12222 -0.00859 -0.11852 -0.01094 -0.11667 C -0.01393 -0.11459 -0.01732 -0.11528 -0.02031 -0.11389 C -0.02201 -0.11343 -0.02344 -0.11204 -0.025 -0.11111 C -0.02734 -0.09908 -0.02943 -0.09306 -0.02344 -0.07778 C -0.02109 -0.07176 -0.01628 -0.07014 -0.0125 -0.06667 C -0.00143 -0.05695 0.0319 -0.03172 0.03906 -0.03056 L 0.05938 -0.02778 L 0.10625 -0.03611 C 0.11458 -0.0375 0.12292 -0.03681 0.13125 -0.03889 C 0.13971 -0.04144 0.14766 -0.04838 0.15625 -0.05 C 0.17539 -0.05394 0.21406 -0.05556 0.21406 -0.05556 C 0.22083 -0.05834 0.22747 -0.06181 0.23438 -0.06389 C 0.23893 -0.06551 0.24375 -0.06574 0.24844 -0.06667 L 0.30313 -0.08056 L 0.33281 -0.08889 C 0.33854 -0.09074 0.34427 -0.0919 0.35 -0.09445 C 0.35638 -0.09746 0.36875 -0.10556 0.36875 -0.10556 C 0.36927 -0.10834 0.37044 -0.11111 0.37031 -0.11389 C 0.36875 -0.13496 0.36367 -0.12824 0.35313 -0.13611 C 0.35026 -0.13843 0.34805 -0.14236 0.34531 -0.14445 C 0.34128 -0.14769 0.32891 -0.14954 0.32656 -0.15 C 0.31458 -0.14908 0.30247 -0.14954 0.29063 -0.14722 C 0.28047 -0.14537 0.28333 -0.14236 0.27656 -0.13611 C 0.25638 -0.11829 0.29648 -0.15972 0.26406 -0.125 C 0.26458 -0.11945 0.26406 -0.11343 0.26563 -0.10834 C 0.26641 -0.10602 0.26875 -0.10672 0.27031 -0.10556 C 0.28346 -0.0963 0.27995 -0.09607 0.29531 -0.09167 C 0.30039 -0.09028 0.30573 -0.09028 0.31094 -0.08889 C 0.31667 -0.0875 0.32227 -0.08496 0.32813 -0.08334 C 0.34375 -0.0794 0.36576 -0.07894 0.37969 -0.07778 L 0.50781 -0.08334 C 0.525 -0.08472 0.53945 -0.0919 0.55625 -0.09722 C 0.5625 -0.09931 0.56875 -0.10093 0.575 -0.10278 C 0.58021 -0.10648 0.58555 -0.10996 0.59063 -0.11389 C 0.59596 -0.11829 0.60065 -0.12454 0.60625 -0.12778 C 0.60781 -0.12871 0.61263 -0.13056 0.61094 -0.13056 C 0.60313 -0.13056 0.59531 -0.12847 0.5875 -0.12778 C 0.57031 -0.12662 0.55313 -0.12593 0.53594 -0.125 C 0.51107 -0.1125 0.54128 -0.12639 0.49844 -0.11667 C 0.49049 -0.11505 0.48281 -0.11065 0.475 -0.10834 C 0.46198 -0.10509 0.44896 -0.10278 0.43594 -0.1 L -0.12969 -0.10278 C -0.1319 -0.10301 -0.13424 -0.10347 -0.13594 -0.10556 C -0.15521 -0.12963 -0.13802 -0.11806 -0.15 -0.125 C -0.14948 -0.12778 -0.14974 -0.13172 -0.14844 -0.13334 C -0.14284 -0.14144 -0.14128 -0.13565 -0.13906 -0.12778 C -0.13841 -0.12523 -0.13867 -0.12153 -0.1375 -0.11945 L -0.13594 -0.12222 " pathEditMode="relative" ptsTypes="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91" y="3027591"/>
            <a:ext cx="1823368" cy="9116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910031"/>
            <a:ext cx="3241431" cy="118486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Car moving downhill</a:t>
            </a:r>
          </a:p>
          <a:p>
            <a:r>
              <a:rPr lang="en-GB" dirty="0" smtClean="0"/>
              <a:t>Increasing in speed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>
            <a:off x="5036234" y="900333"/>
            <a:ext cx="6190570" cy="3075146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11261" r="15877" b="10586"/>
          <a:stretch/>
        </p:blipFill>
        <p:spPr>
          <a:xfrm rot="1567490">
            <a:off x="5127473" y="79556"/>
            <a:ext cx="2033171" cy="138335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 rot="1585327">
            <a:off x="9191048" y="2216717"/>
            <a:ext cx="2471338" cy="1383354"/>
            <a:chOff x="4949486" y="365125"/>
            <a:chExt cx="2471338" cy="138335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10" t="11261" r="15877" b="10586"/>
            <a:stretch/>
          </p:blipFill>
          <p:spPr>
            <a:xfrm>
              <a:off x="5387653" y="365125"/>
              <a:ext cx="2033171" cy="1383354"/>
            </a:xfrm>
            <a:prstGeom prst="rect">
              <a:avLst/>
            </a:prstGeom>
            <a:effectLst>
              <a:outerShdw blurRad="457200" dist="381000" dir="9600000" algn="ctr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7" name="Straight Connector 6"/>
            <p:cNvCxnSpPr/>
            <p:nvPr/>
          </p:nvCxnSpPr>
          <p:spPr>
            <a:xfrm flipH="1">
              <a:off x="5176911" y="79731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5090157" y="935648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5033888" y="1076327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4991688" y="1217005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949486" y="1357681"/>
              <a:ext cx="5767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833786" y="5843148"/>
            <a:ext cx="1903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KINETIC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09280" y="4135739"/>
            <a:ext cx="247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CHANGE IN GRAVITATIONAL POTENTIAL  ENERGY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1021" y="4200777"/>
            <a:ext cx="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PARTICLE</a:t>
            </a:r>
            <a:endParaRPr lang="en-GB" sz="2000" dirty="0">
              <a:latin typeface="Jokerman" panose="04090605060D0602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2806" y="5604981"/>
            <a:ext cx="201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Jokerman" panose="04090605060D06020702" pitchFamily="82" charset="0"/>
              </a:rPr>
              <a:t>WORK DONE BY THE RESISTANCES TO MOTION</a:t>
            </a:r>
            <a:endParaRPr lang="en-GB" sz="2000" dirty="0">
              <a:latin typeface="Jokerman" panose="04090605060D06020702" pitchFamily="8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67" y="5216440"/>
            <a:ext cx="1349065" cy="190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8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85185E-6 L 2.08333E-6 1.85185E-6 C -0.0125 0.01759 -0.02461 0.03611 -0.0375 0.05278 C -0.03933 0.05486 -0.04193 0.05371 -0.04375 0.05556 C -0.0461 0.05741 -0.04779 0.06181 -0.05 0.06389 C -0.05196 0.06551 -0.05417 0.06574 -0.05625 0.06667 L -0.07031 0.07222 C -0.08906 0.0713 -0.10795 0.07199 -0.12656 0.06945 C -0.12852 0.06898 -0.12995 0.06621 -0.13125 0.06389 C -0.13268 0.06134 -0.13334 0.05834 -0.13438 0.05556 C -0.13906 0.05648 -0.14388 0.05695 -0.14844 0.05834 C -0.15013 0.0588 -0.15183 0.05926 -0.15313 0.06111 C -0.1681 0.07986 -0.14896 0.06667 -0.17031 0.07778 C -0.18789 0.09653 -0.16628 0.07384 -0.19375 0.1 C -0.19649 0.10232 -0.19896 0.10556 -0.20156 0.10834 C -0.21172 0.11806 -0.2086 0.1132 -0.21563 0.12222 C -0.21784 0.12477 -0.22005 0.12709 -0.22188 0.13056 C -0.22383 0.1338 -0.225 0.13797 -0.22656 0.14167 C -0.22604 0.14908 -0.22709 0.15718 -0.225 0.16389 C -0.22318 0.17014 -0.21927 0.17431 -0.21563 0.17778 C -0.20834 0.18472 -0.20156 0.18588 -0.19375 0.18889 L -0.16563 0.2 C -0.1599 0.19908 -0.15391 0.20047 -0.14844 0.19722 C -0.14466 0.19468 -0.14245 0.18727 -0.13906 0.18334 C -0.1362 0.17986 -0.13268 0.17824 -0.12969 0.175 C -0.12383 0.16829 -0.11901 0.15857 -0.11406 0.15 C -0.10951 0.12547 -0.11003 0.13704 -0.11406 0.10556 C -0.11446 0.10255 -0.11472 0.09954 -0.11563 0.09722 C -0.11784 0.09121 -0.1237 0.08426 -0.12656 0.08056 L -0.17656 0.08334 C -0.1892 0.08426 -0.20729 0.09283 -0.21719 0.1 C -0.2224 0.10371 -0.22787 0.10648 -0.23281 0.11111 C -0.23828 0.11574 -0.24531 0.12639 -0.25 0.13334 C -0.25052 0.13611 -0.25183 0.13866 -0.25156 0.14167 C -0.25104 0.1507 -0.24857 0.16158 -0.24375 0.16667 C -0.24193 0.16852 -0.23959 0.16852 -0.2375 0.16945 C -0.23438 0.17315 -0.23151 0.17732 -0.22813 0.18056 C -0.22474 0.1838 -0.22084 0.18588 -0.21719 0.18889 C -0.21511 0.19051 -0.21315 0.19259 -0.21094 0.19445 C -0.20951 0.19537 -0.20781 0.19584 -0.20625 0.19722 C -0.20313 0.19954 -0.20026 0.20347 -0.19688 0.20556 C -0.18008 0.21482 -0.14479 0.21528 -0.13438 0.21667 L 0.09844 0.20834 C 0.11276 0.20741 0.12825 0.20162 0.14219 0.19445 C 0.14844 0.19097 0.15455 0.18658 0.16094 0.18334 C 0.1681 0.17917 0.17539 0.1757 0.18281 0.17222 C 0.18893 0.16922 0.19531 0.16713 0.20156 0.16389 C 0.23463 0.14584 0.20234 0.15741 0.2375 0.14722 C 0.24479 0.13982 0.25117 0.12801 0.25937 0.125 C 0.2957 0.11042 0.25052 0.13009 0.2875 0.10834 C 0.29205 0.10556 0.297 0.10533 0.30156 0.10278 C 0.32903 0.08634 0.30312 0.09468 0.32656 0.08889 C 0.33021 0.08611 0.33359 0.08241 0.3375 0.08056 C 0.34258 0.07778 0.35312 0.075 0.35312 0.075 C 0.3733 0.05695 0.36002 0.06644 0.40781 0.07222 C 0.4151 0.07292 0.42239 0.07547 0.42969 0.07778 C 0.44114 0.08102 0.43594 0.07917 0.44531 0.08334 C 0.44687 0.08704 0.44961 0.08982 0.45 0.09445 C 0.45026 0.09769 0.44778 0.09977 0.44687 0.10278 C 0.44518 0.10718 0.4444 0.11297 0.44219 0.11667 C 0.43099 0.13449 0.43086 0.12755 0.41875 0.13611 C 0.41276 0.14005 0.40729 0.1456 0.40156 0.15 C 0.39583 0.15394 0.39023 0.1588 0.38437 0.16111 C 0.37812 0.16343 0.37187 0.16297 0.36562 0.16389 C 0.36354 0.16574 0.36159 0.16945 0.35937 0.16945 C 0.33164 0.16945 0.3039 0.16922 0.27656 0.16389 C 0.27031 0.1625 0.26497 0.15463 0.25937 0.15 C 0.25195 0.14352 0.24492 0.13634 0.2375 0.13056 C 0.22344 0.11922 0.19609 0.10185 0.18281 0.09445 C 0.16875 0.08634 0.15455 0.08009 0.14062 0.07222 C 0.09192 0.04398 0.12265 0.05162 0.07969 0.04722 C 0.07291 0.04352 0.06588 0.04051 0.05937 0.03611 C 0.05495 0.0331 0.0513 0.02732 0.04687 0.025 C 0.04127 0.02176 0.03541 0.0206 0.02969 0.01945 C 0.02344 0.01783 0.01719 0.01759 0.01094 0.01667 C 0.00625 0.01574 0.00156 0.01482 -0.00313 0.01389 C -0.0211 0.00324 -0.02201 -0.00069 -0.04531 0.00834 C -0.04857 0.00949 -0.05078 0.01528 -0.05313 0.01945 C -0.05808 0.02732 -0.06719 0.04445 -0.06719 0.04445 C -0.06823 0.05 -0.06901 0.05556 -0.07031 0.06111 C -0.0711 0.06412 -0.07279 0.06621 -0.07344 0.06945 C -0.07643 0.08172 -0.07357 0.07801 -0.07656 0.08889 C -0.07748 0.09167 -0.07891 0.09422 -0.07969 0.09722 C -0.08099 0.10162 -0.08177 0.10648 -0.08281 0.11111 C -0.08229 0.12037 -0.08399 0.13079 -0.08125 0.13889 C -0.07917 0.14468 -0.07409 0.14468 -0.07031 0.14722 C -0.0668 0.14931 -0.06302 0.15047 -0.05938 0.15278 C -0.05729 0.15417 -0.05547 0.15764 -0.05313 0.15834 C -0.0444 0.16042 -0.03542 0.16019 -0.02656 0.16111 C -0.02031 0.16297 -0.0142 0.16644 -0.00781 0.16667 C 0.19349 0.16875 0.14453 0.17662 0.23281 0.16111 C 0.24219 0.15648 0.25156 0.15232 0.26094 0.14722 C 0.26823 0.14306 0.27526 0.13704 0.28281 0.13334 C 0.28841 0.13033 0.29427 0.13033 0.3 0.12778 C 0.30833 0.12384 0.31666 0.11875 0.325 0.11389 C 0.33229 0.10949 0.33919 0.10278 0.34687 0.1 C 0.35599 0.0963 0.36562 0.09676 0.375 0.09445 C 0.39062 0.09028 0.40664 0.08866 0.42187 0.08056 C 0.42864 0.07685 0.43515 0.07176 0.44219 0.06945 C 0.45351 0.06528 0.4651 0.06435 0.47656 0.06111 C 0.48125 0.05972 0.48594 0.05741 0.49062 0.05556 L 0.56719 0.05834 C 0.57031 0.05834 0.57344 0.05949 0.57656 0.06111 C 0.57916 0.06227 0.58177 0.06482 0.58437 0.06667 C 0.58971 0.07616 0.58906 0.07315 0.59219 0.08611 C 0.59791 0.10996 0.58789 0.07338 0.59531 0.10834 C 0.59596 0.11134 0.59739 0.11389 0.59844 0.11667 C 0.59739 0.12685 0.59857 0.13866 0.59531 0.14722 C 0.5931 0.15255 0.58802 0.15162 0.58437 0.15278 C 0.57239 0.15625 0.56041 0.1588 0.54844 0.16111 C 0.54062 0.1625 0.53268 0.16273 0.525 0.16389 L 0.50625 0.16667 C 0.50052 0.16852 0.49479 0.17084 0.48906 0.17222 C 0.47252 0.1757 0.42955 0.17709 0.42031 0.17778 C 0.39948 0.17685 0.37851 0.17755 0.35781 0.175 C 0.3431 0.17292 0.32864 0.16736 0.31406 0.16389 L 0.19531 0.13611 C 0.10781 0.11482 0.17304 0.12986 0.11406 0.11389 C 0.08268 0.10533 0.08294 0.10579 0.05312 0.1 C 0.04687 0.09537 0.04101 0.0882 0.03437 0.08611 C 0.02096 0.08172 0.00716 0.08403 -0.00625 0.08056 L -0.02656 0.075 L -0.1 0.07778 C -0.10716 0.07801 -0.12201 0.08334 -0.12813 0.08611 C -0.1319 0.0875 -0.13542 0.09028 -0.13906 0.09167 C -0.14323 0.09306 -0.1474 0.09352 -0.15156 0.09445 C -0.15521 0.0963 -0.15886 0.09861 -0.1625 0.1 C -0.16875 0.10232 -0.17526 0.10232 -0.18125 0.10556 C -0.18425 0.10695 -0.18633 0.11158 -0.18906 0.11389 C -0.19102 0.11528 -0.19336 0.11528 -0.19531 0.11667 C -0.19987 0.11968 -0.20248 0.12315 -0.20625 0.12778 C -0.20729 0.13056 -0.20925 0.13264 -0.20938 0.13611 C -0.20977 0.14167 -0.20938 0.14769 -0.20781 0.15278 C -0.20521 0.16111 -0.19623 0.16366 -0.19219 0.16667 C -0.18698 0.17037 -0.18203 0.17547 -0.17656 0.17778 C -0.1638 0.18287 -0.15052 0.18519 -0.1375 0.18889 L 0.04531 0.175 C 0.05208 0.17431 0.05885 0.17338 0.06562 0.17222 C 0.08594 0.16783 0.08607 0.16597 0.10625 0.15834 C 0.11133 0.15625 0.11666 0.15486 0.12187 0.15278 C 0.12916 0.14931 0.13633 0.14514 0.14375 0.14167 C 0.14987 0.13866 0.15625 0.13634 0.1625 0.13334 C 0.17383 0.12755 0.18958 0.11713 0.20156 0.11389 C 0.2082 0.11181 0.2151 0.11204 0.22187 0.11111 C 0.23893 0.10347 0.24179 0.10116 0.25937 0.09722 C 0.26497 0.09584 0.27083 0.0956 0.27656 0.09445 C 0.27969 0.09375 0.28268 0.09236 0.28594 0.09167 L 0.31875 0.08334 C 0.32383 0.08195 0.32916 0.08148 0.33437 0.08056 L 0.36406 0.075 C 0.37187 0.0713 0.37982 0.06829 0.3875 0.06389 C 0.39075 0.06181 0.39336 0.05556 0.39687 0.05556 C 0.42135 0.05463 0.44583 0.05926 0.47031 0.06111 C 0.47435 0.09028 0.46823 0.05463 0.47656 0.08056 C 0.4776 0.0838 0.47695 0.0882 0.47812 0.09167 C 0.47916 0.09491 0.48138 0.09676 0.48281 0.1 C 0.48476 0.10417 0.48802 0.11435 0.48906 0.11945 C 0.48971 0.12292 0.4901 0.12685 0.49062 0.13056 C 0.48958 0.13704 0.49023 0.14537 0.4875 0.15 C 0.48463 0.15417 0.48008 0.15093 0.47656 0.15278 C 0.44544 0.16736 0.48554 0.15602 0.44687 0.16667 C 0.41601 0.175 0.40833 0.17431 0.37031 0.17778 L 0.30156 0.18334 C 0.19596 0.16991 0.30338 0.18935 0.23281 0.16389 C 0.19284 0.14931 0.1125 0.125 0.1125 0.125 C 0.07291 0.12847 0.04049 0.0963 0.01875 0.14167 C 0.01705 0.14514 0.01562 0.14908 0.01406 0.15278 C 0.01458 0.16482 0.01367 0.17709 0.01562 0.18889 C 0.01601 0.19167 0.01862 0.19097 0.02031 0.19167 C 0.0233 0.19283 0.02656 0.19352 0.02969 0.19445 C 0.05325 0.21019 0.03034 0.19699 0.06094 0.20556 C 0.06823 0.20741 0.07552 0.21111 0.08281 0.21389 L 0.21719 0.20834 C 0.22955 0.20741 0.24583 0.19884 0.25781 0.19445 C 0.26341 0.19213 0.26927 0.19144 0.275 0.18889 C 0.28138 0.18588 0.28724 0.18056 0.29375 0.17778 C 0.29987 0.175 0.30625 0.17454 0.3125 0.17222 C 0.325 0.16713 0.3375 0.16111 0.35 0.15556 C 0.35573 0.15278 0.3612 0.14792 0.36719 0.14722 L 0.40312 0.14167 C 0.4125 0.13797 0.42161 0.13264 0.43125 0.13056 C 0.44401 0.12755 0.46771 0.12246 0.47656 0.11945 C 0.4819 0.11736 0.48541 0.11644 0.49062 0.11389 C 0.49219 0.11297 0.49362 0.11158 0.49531 0.11111 C 0.49935 0.10972 0.50364 0.10926 0.50781 0.10834 C 0.51146 0.10741 0.5151 0.10672 0.51875 0.10556 C 0.52083 0.10486 0.52291 0.10394 0.525 0.10278 C 0.5276 0.10116 0.52995 0.09815 0.53281 0.09722 C 0.53789 0.09537 0.54323 0.09537 0.54844 0.09445 C 0.55156 0.09259 0.55495 0.0919 0.55781 0.08889 C 0.56719 0.07871 0.56302 0.08334 0.57031 0.075 C 0.57278 0.08843 0.57187 0.08033 0.57187 0.1 " pathEditMode="relative" ptsTypes="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2657 -0.00556 C -0.02969 -0.00672 -0.03282 -0.00926 -0.03594 -0.01112 C -0.0375 -0.01204 -0.0392 -0.01227 -0.04063 -0.01389 C -0.04219 -0.01575 -0.04349 -0.01806 -0.04532 -0.01945 C -0.04727 -0.02084 -0.04948 -0.02084 -0.05157 -0.02223 C -0.05365 -0.02362 -0.0556 -0.02616 -0.05782 -0.02778 C -0.05925 -0.02894 -0.06094 -0.0294 -0.0625 -0.03056 C -0.07591 -0.04075 -0.06237 -0.03218 -0.07344 -0.03889 C -0.07826 -0.04538 -0.08021 -0.04885 -0.08594 -0.05278 C -0.08789 -0.05394 -0.09011 -0.05463 -0.09219 -0.05556 C -0.09479 -0.05834 -0.09727 -0.06112 -0.1 -0.06389 C -0.10196 -0.06575 -0.10443 -0.06667 -0.10625 -0.06945 C -0.12123 -0.09075 -0.10899 -0.08357 -0.12344 -0.08889 C -0.12552 -0.09167 -0.12748 -0.09468 -0.12969 -0.09723 C -0.13216 -0.10024 -0.13503 -0.10232 -0.1375 -0.10556 C -0.15573 -0.12987 -0.12461 -0.09514 -0.15 -0.12223 C -0.15157 -0.12686 -0.15261 -0.13195 -0.15469 -0.13612 C -0.15586 -0.13866 -0.15795 -0.13936 -0.15938 -0.14167 C -0.16367 -0.14862 -0.16771 -0.15649 -0.17188 -0.16389 L -0.17657 -0.17223 C -0.17709 -0.175 -0.17722 -0.17801 -0.17813 -0.18056 C -0.17995 -0.18635 -0.18229 -0.19167 -0.18438 -0.19723 C -0.18542 -0.2 -0.18659 -0.20255 -0.1875 -0.20556 C -0.18854 -0.20926 -0.18972 -0.21274 -0.19063 -0.21667 C -0.1918 -0.222 -0.19167 -0.22871 -0.19375 -0.23334 L -0.2 -0.24723 C -0.20404 -0.29075 -0.19844 -0.23658 -0.20469 -0.28056 C -0.20521 -0.28426 -0.20547 -0.28797 -0.20625 -0.29167 C -0.20703 -0.29538 -0.20847 -0.29885 -0.20938 -0.30278 C -0.21055 -0.30834 -0.21172 -0.32246 -0.2125 -0.32778 C -0.21289 -0.33056 -0.21354 -0.33334 -0.21407 -0.33612 C -0.21459 -0.33982 -0.21511 -0.34352 -0.21563 -0.34723 C -0.21615 -0.35741 -0.21628 -0.3676 -0.21719 -0.37778 C -0.21784 -0.38704 -0.21953 -0.39607 -0.22032 -0.40556 C -0.2211 -0.41644 -0.22097 -0.42778 -0.22188 -0.43889 C -0.22201 -0.44167 -0.22292 -0.44445 -0.22344 -0.44723 C -0.22448 -0.45371 -0.22552 -0.46019 -0.22657 -0.46667 C -0.22709 -0.47038 -0.22748 -0.47408 -0.22813 -0.47778 C -0.22852 -0.48056 -0.22917 -0.48334 -0.22969 -0.48612 C -0.23021 -0.49075 -0.2306 -0.49538 -0.23125 -0.5 C -0.23216 -0.50741 -0.23373 -0.51459 -0.23438 -0.52223 L -0.23907 -0.58612 C -0.2474 -0.55139 -0.24245 -0.57686 -0.24688 -0.52223 C -0.24792 -0.50926 -0.24883 -0.4963 -0.25 -0.48334 C -0.25039 -0.47871 -0.25104 -0.47408 -0.25157 -0.46945 C -0.25209 -0.46389 -0.25261 -0.45834 -0.25313 -0.45278 C -0.25365 -0.43982 -0.25365 -0.42663 -0.25469 -0.41389 C -0.25521 -0.40533 -0.25716 -0.39723 -0.25782 -0.38889 C -0.25873 -0.375 -0.2586 -0.36112 -0.25938 -0.34723 C -0.25964 -0.34167 -0.26055 -0.33612 -0.26094 -0.33056 C -0.26511 -0.26366 -0.25925 -0.33056 -0.26563 -0.26389 C -0.26615 -0.24815 -0.26667 -0.23241 -0.26719 -0.21667 C -0.26771 -0.19352 -0.26797 -0.17038 -0.26875 -0.14723 C -0.26901 -0.13704 -0.26966 -0.12686 -0.27032 -0.11667 C -0.27162 -0.09329 -0.27162 -0.09352 -0.27344 -0.07223 C -0.27396 -0.05278 -0.2737 -0.03311 -0.275 -0.01389 C -0.27526 -0.00788 -0.27578 -0.00116 -0.27813 0.00277 L -0.28438 0.01388 C -0.28594 0.02268 -0.28607 0.02476 -0.28907 0.03333 C -0.29089 0.03912 -0.29401 0.04375 -0.29532 0.05 C -0.29584 0.05277 -0.29584 0.05625 -0.29688 0.05833 C -0.29805 0.06111 -0.3 0.0618 -0.30157 0.06388 C -0.30326 0.06643 -0.30443 0.0699 -0.30625 0.07222 C -0.30768 0.07453 -0.30925 0.07638 -0.31094 0.07777 C -0.31315 0.07986 -0.31979 0.08263 -0.32188 0.08333 C -0.32657 0.07962 -0.33177 0.07777 -0.33594 0.07222 C -0.33776 0.0699 -0.33776 0.06481 -0.33907 0.06111 C -0.34089 0.05555 -0.34336 0.05046 -0.34532 0.04444 C -0.3461 0.04189 -0.34597 0.03865 -0.34675 0.03611 C -0.36237 -0.01112 -0.35183 0.03101 -0.35925 -0.00556 C -0.36029 -0.01019 -0.36159 -0.01459 -0.36237 -0.01945 C -0.36315 -0.02292 -0.36315 -0.02686 -0.36393 -0.03056 C -0.36628 -0.04005 -0.37175 -0.05834 -0.37175 -0.05834 C -0.37227 -0.07593 -0.37227 -0.09352 -0.37331 -0.11112 C -0.37383 -0.11783 -0.37552 -0.12385 -0.37643 -0.13056 C -0.37709 -0.13496 -0.37748 -0.13982 -0.378 -0.14445 C -0.37852 -0.15649 -0.3793 -0.16852 -0.37956 -0.18056 C -0.38203 -0.25764 -0.37904 -0.2213 -0.38268 -0.26112 C -0.38164 -0.31112 -0.38164 -0.36112 -0.37956 -0.41112 C -0.37943 -0.41436 -0.37748 -0.41644 -0.37643 -0.41945 C -0.37539 -0.42292 -0.37474 -0.42709 -0.37331 -0.43056 C -0.37214 -0.4338 -0.37018 -0.43612 -0.36862 -0.43889 C -0.36914 -0.43334 -0.36979 -0.42778 -0.37018 -0.42223 C -0.37084 -0.41389 -0.37071 -0.40533 -0.37175 -0.39723 C -0.3724 -0.39306 -0.37383 -0.38982 -0.37487 -0.38612 C -0.37539 -0.38056 -0.37604 -0.375 -0.37643 -0.36945 C -0.37709 -0.36297 -0.37735 -0.35649 -0.378 -0.35 C -0.37904 -0.34075 -0.38112 -0.33079 -0.38268 -0.32223 L -0.38581 -0.22778 C -0.38633 -0.21204 -0.3862 -0.19607 -0.38737 -0.18056 C -0.39128 -0.13218 -0.38907 -0.1544 -0.39362 -0.11389 C -0.39414 -0.0713 -0.39401 -0.02848 -0.39518 0.01388 C -0.39558 0.02337 -0.39766 0.0324 -0.39831 0.04166 C -0.40261 0.09953 -0.39753 0.06041 -0.40143 0.08888 C -0.40196 0.09814 -0.403 0.1074 -0.403 0.11666 C -0.403 0.12523 -0.40313 0.13402 -0.40143 0.14166 C -0.40039 0.14675 -0.39792 0.15092 -0.39518 0.15277 C -0.38959 0.15717 -0.37201 0.15995 -0.3655 0.16111 C -0.34675 0.15925 -0.32787 0.16134 -0.30938 0.15555 C -0.30573 0.15462 -0.30456 0.14537 -0.30157 0.14166 C -0.2987 0.13865 -0.29518 0.13865 -0.29219 0.13611 C -0.27891 0.12592 -0.29818 0.13449 -0.27969 0.12777 C -0.27604 0.12407 -0.27253 0.11967 -0.26875 0.11666 C -0.2642 0.11319 -0.25886 0.11296 -0.25469 0.10833 C -0.25209 0.10555 -0.24935 0.103 -0.24688 0.1 C -0.24362 0.09652 -0.24089 0.09189 -0.2375 0.08888 C -0.23399 0.08611 -0.23021 0.08518 -0.22657 0.08333 C -0.20755 0.06087 -0.22696 0.08564 -0.20313 0.04722 C -0.19753 0.03842 -0.19154 0.03078 -0.18594 0.02222 L -0.17657 0.00833 C -0.17396 0.00462 -0.17136 0.00092 -0.16875 -0.00278 C -0.16615 -0.00649 -0.16302 -0.00926 -0.16094 -0.01389 L -0.14688 -0.04445 C -0.14466 -0.04885 -0.14297 -0.05394 -0.14063 -0.05834 C -0.13542 -0.0676 -0.12943 -0.07547 -0.125 -0.08612 C -0.12344 -0.08982 -0.12214 -0.09375 -0.12032 -0.09723 C -0.10742 -0.11991 -0.12005 -0.08357 -0.10157 -0.12778 C -0.1 -0.13149 -0.09805 -0.13473 -0.09688 -0.13889 C -0.09545 -0.14306 -0.09532 -0.14862 -0.09375 -0.15278 C -0.08998 -0.1625 -0.08125 -0.18056 -0.08125 -0.18056 C -0.07683 -0.20348 -0.08412 -0.16737 -0.07344 -0.20556 C -0.0724 -0.2088 -0.07279 -0.2132 -0.07188 -0.21667 C -0.06966 -0.22431 -0.06641 -0.23125 -0.06407 -0.23889 C -0.0612 -0.24792 -0.05925 -0.25764 -0.05625 -0.26667 C -0.05378 -0.27362 -0.05013 -0.28357 -0.04844 -0.29167 C -0.04714 -0.297 -0.0461 -0.30255 -0.04532 -0.30834 C -0.04453 -0.31274 -0.04466 -0.31783 -0.04375 -0.32223 C -0.0431 -0.32524 -0.04141 -0.32755 -0.04063 -0.33056 C -0.03985 -0.33311 -0.03946 -0.33612 -0.03907 -0.33889 C -0.03581 -0.3588 -0.03907 -0.34098 -0.03594 -0.36389 C -0.03412 -0.37663 -0.03321 -0.38102 -0.03125 -0.39167 C -0.03073 -0.40371 -0.03034 -0.41575 -0.02969 -0.42778 C -0.0293 -0.43334 -0.03125 -0.44445 -0.02813 -0.44445 C -0.02474 -0.44445 -0.02617 -0.43311 -0.025 -0.42778 C -0.02409 -0.42385 -0.02292 -0.42038 -0.02188 -0.41667 C -0.02136 -0.40834 -0.02097 -0.4 -0.02032 -0.39167 C -0.0194 -0.38149 -0.01771 -0.3713 -0.01719 -0.36112 C -0.01563 -0.33612 -0.01576 -0.31088 -0.01407 -0.28612 C -0.01354 -0.27871 -0.01328 -0.27107 -0.0125 -0.26389 C -0.00768 -0.22176 -0.00977 -0.27084 -0.00625 -0.21112 C -0.00287 -0.1544 -0.00547 -0.17547 -0.00157 -0.14723 C -0.00104 -0.07963 -0.00091 -0.01204 0 0.05555 C 0.00013 0.06319 0.00091 0.0706 0.00156 0.07777 C 0.00195 0.08078 0.0026 0.08356 0.00312 0.08611 C 0.01198 0.128 -0.00039 0.06805 0.01093 0.11666 C 0.01224 0.12222 0.01224 0.12847 0.01406 0.13333 C 0.0151 0.13611 0.0164 0.13888 0.01718 0.14166 C 0.01797 0.14444 0.01771 0.14791 0.01875 0.15 C 0.01992 0.15277 0.02187 0.1537 0.02343 0.15555 C 0.02448 0.15833 0.02513 0.1618 0.02656 0.16388 C 0.02786 0.16574 0.02982 0.1655 0.03125 0.16666 C 0.04609 0.18009 0.02122 0.16365 0.04531 0.17777 L 0.10312 0.16944 C 0.10638 0.16898 0.1095 0.16828 0.1125 0.16666 C 0.11849 0.16365 0.12786 0.14907 0.13125 0.14444 C 0.13398 0.14097 0.13646 0.13703 0.13906 0.13333 C 0.14752 0.12152 0.15299 0.11319 0.16093 0.10277 C 0.17291 0.0875 0.16784 0.09143 0.17656 0.08611 C 0.19114 0.06041 0.17825 0.08518 0.19062 0.05555 C 0.19466 0.04606 0.19896 0.03703 0.20312 0.02777 C 0.20573 0.02222 0.20872 0.01736 0.21093 0.01111 L 0.22812 -0.03612 C 0.23021 -0.04167 0.23177 -0.04792 0.23437 -0.05278 C 0.23802 -0.05926 0.24232 -0.06482 0.24531 -0.07223 C 0.24961 -0.08241 0.2526 -0.09445 0.25625 -0.10556 C 0.25781 -0.11019 0.25963 -0.11459 0.26093 -0.11945 C 0.2625 -0.125 0.26393 -0.13056 0.26562 -0.13612 C 0.26758 -0.1419 0.27018 -0.14676 0.27187 -0.15278 C 0.275 -0.16343 0.27734 -0.17477 0.27968 -0.18612 C 0.28047 -0.18959 0.28047 -0.19375 0.28125 -0.19723 C 0.28255 -0.20209 0.28476 -0.20602 0.28593 -0.21112 C 0.28737 -0.21644 0.28763 -0.22246 0.28906 -0.22778 C 0.29023 -0.23195 0.29258 -0.23473 0.29375 -0.23889 C 0.30547 -0.2801 0.29583 -0.25209 0.30312 -0.28612 C 0.30442 -0.2919 0.30612 -0.29723 0.30781 -0.30278 C 0.30872 -0.30556 0.31028 -0.30788 0.31093 -0.31112 C 0.31289 -0.31922 0.31406 -0.32778 0.31562 -0.33612 C 0.31614 -0.33889 0.31627 -0.3419 0.31718 -0.34445 C 0.31823 -0.34723 0.31966 -0.34954 0.32031 -0.35278 C 0.32643 -0.37778 0.32591 -0.37709 0.32812 -0.39723 C 0.32864 -0.4088 0.33034 -0.44538 0.33125 -0.45834 C 0.33164 -0.46297 0.33229 -0.4676 0.33281 -0.47223 C 0.33333 -0.51112 0.33216 -0.55024 0.33437 -0.58889 C 0.33463 -0.59352 0.33828 -0.58218 0.33906 -0.57778 C 0.34192 -0.56343 0.34258 -0.54769 0.34531 -0.53334 C 0.35013 -0.50741 0.34752 -0.52223 0.35312 -0.48889 C 0.35651 -0.42963 0.35169 -0.48982 0.35937 -0.43889 C 0.36041 -0.43241 0.36015 -0.4257 0.36093 -0.41945 C 0.36432 -0.39422 0.36836 -0.36945 0.37187 -0.34445 C 0.37357 -0.33334 0.37343 -0.32107 0.37656 -0.31112 C 0.38541 -0.28357 0.38255 -0.29468 0.39062 -0.25834 C 0.40052 -0.21459 0.39062 -0.2588 0.39843 -0.20834 C 0.39961 -0.2007 0.40156 -0.19352 0.40312 -0.18612 C 0.40768 -0.12176 0.40117 -0.20649 0.40781 -0.14167 C 0.41315 -0.08982 0.40755 -0.11783 0.41406 -0.08889 C 0.41458 -0.06852 0.41562 -0.04815 0.41562 -0.02778 C 0.41562 0.01296 0.41601 0.05393 0.41406 0.09444 C 0.41367 0.10277 0.40742 0.10324 0.40468 0.10555 C 0.40299 0.10717 0.40169 0.10972 0.4 0.11111 C 0.39153 0.11875 0.36797 0.11666 0.36718 0.11666 C 0.35677 0.11481 0.34635 0.11412 0.33593 0.11111 C 0.3332 0.11041 0.33086 0.10671 0.32812 0.10555 C 0.32409 0.10393 0.31979 0.10416 0.31562 0.10277 C 0.27396 0.08981 0.32474 0.10324 0.29062 0.09444 C 0.2875 0.09166 0.2845 0.08842 0.28125 0.08611 C 0.27773 0.08379 0.27396 0.08263 0.27031 0.08055 C 0.26718 0.07893 0.26406 0.07731 0.26093 0.075 C 0.25833 0.07314 0.25586 0.07083 0.25312 0.06944 C 0.25013 0.06805 0.24687 0.06805 0.24375 0.06666 C 0.24062 0.06527 0.23437 0.06111 0.23437 0.06111 C 0.23034 0.06157 0.20781 0.06041 0.2 0.06944 C 0.19843 0.07129 0.19713 0.07384 0.19531 0.075 C 0.19232 0.07754 0.18593 0.08055 0.18593 0.08055 C 0.18385 0.08425 0.18203 0.08842 0.17968 0.09166 C 0.17513 0.09884 0.16966 0.10115 0.16406 0.10555 C 0.16093 0.10833 0.15781 0.11111 0.15468 0.11388 C 0.15104 0.11759 0.14765 0.12222 0.14375 0.125 C 0.13984 0.128 0.13541 0.12847 0.13125 0.13055 C 0.12812 0.1324 0.11979 0.13819 0.11562 0.13888 C 0.10898 0.1405 0.10208 0.14074 0.09531 0.14166 C 0.06093 0.13796 0.02643 0.13726 -0.00782 0.13055 C -0.01289 0.12962 -0.01706 0.12291 -0.02188 0.11944 C -0.02643 0.11643 -0.03125 0.11435 -0.03594 0.11111 C -0.04532 0.10509 -0.05456 0.09768 -0.06407 0.09166 C -0.07227 0.08657 -0.08112 0.08425 -0.08907 0.07777 C -0.10013 0.06875 -0.12071 0.04745 -0.13282 0.03055 C -0.13438 0.02847 -0.1474 0.00902 -0.15 0.00277 C -0.15248 -0.00325 -0.15378 -0.01042 -0.15625 -0.01667 C -0.16055 -0.02732 -0.16628 -0.03612 -0.17032 -0.04723 C -0.17396 -0.05741 -0.17683 -0.06852 -0.18125 -0.07778 C -0.20222 -0.1213 -0.22474 -0.15394 -0.25625 -0.175 C -0.26042 -0.17778 -0.26433 -0.18149 -0.26875 -0.18334 C -0.27331 -0.18519 -0.27813 -0.18519 -0.28282 -0.18612 C -0.28698 -0.18797 -0.29102 -0.19121 -0.29532 -0.19167 C -0.3112 -0.19283 -0.32865 -0.19005 -0.34219 -0.17223 C -0.34427 -0.16945 -0.34649 -0.1669 -0.34831 -0.16389 C -0.3543 -0.15394 -0.3655 -0.13334 -0.3655 -0.13334 C -0.36654 -0.12871 -0.36784 -0.12408 -0.36862 -0.11945 C -0.37175 -0.10116 -0.37175 -0.06713 -0.36706 -0.05556 C -0.35326 -0.02038 -0.34245 -0.02732 -0.32657 -0.01667 C -0.31133 -0.00649 -0.30039 0.00902 -0.28282 0.01111 L -0.26094 0.01388 C -0.21107 0.03009 -0.24805 0.0206 -0.14375 0.00833 C -0.1293 0.00671 -0.12435 0.00555 -0.11094 0.00277 C -0.08347 -0.01343 -0.09558 -0.00926 -0.075 -0.01389 L 0.08593 -0.01112 C 0.08763 -0.01088 0.08906 -0.0088 0.09062 -0.00834 C 0.09375 -0.00695 0.09687 -0.00625 0.1 -0.00556 C 0.12383 0.00023 0.1289 -0.00024 0.15312 0.00833 L 0.16875 0.01388 C 0.17343 0.01574 0.17812 0.01805 0.18281 0.01944 C 0.1875 0.02083 0.19218 0.02129 0.19687 0.02222 C 0.19948 0.025 0.20208 0.028 0.20468 0.03055 C 0.20989 0.03541 0.22031 0.04444 0.22031 0.04444 C 0.22187 0.04814 0.22383 0.05162 0.225 0.05555 C 0.22656 0.06087 0.22812 0.07222 0.22812 0.07222 L 0.21875 0.07777 C 0.21718 0.0787 0.21549 0.07893 0.21406 0.08055 C 0.2125 0.0824 0.2112 0.08495 0.20937 0.08611 C 0.20742 0.08773 0.20312 0.08888 0.20312 0.08888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406 -0.33866 L 0.13607 -0.88588 L 0.08294 0.01412 L 0.49687 -0.63033 L -0.09831 -0.88588 L -0.18594 0.02245 L -0.44362 -0.56644 L -0.25938 -0.86922 L 0.50625 -0.28889 L 0.25468 0.00856 L 0.11888 -0.50811 L 0.02187 -0.88311 L -0.18112 0.05023 L -0.353 -0.13033 " pathEditMode="relative" ptsTypes="AAAAAAAAAAAAAAA">
                                      <p:cBhvr>
                                        <p:cTn id="1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4154 -0.00718 0.02175 -0.00463 0.05938 -0.00833 C 0.06302 -0.01019 0.06654 -0.01273 0.07032 -0.01389 C 0.07487 -0.01551 0.07969 -0.01551 0.08438 -0.01667 C 0.08646 -0.01736 0.09584 -0.02083 0.09844 -0.02222 C 0.10925 -0.0287 0.10287 -0.02616 0.1125 -0.03333 C 0.11393 -0.03449 0.11563 -0.03519 0.11719 -0.03611 C 0.13151 -0.06181 0.12604 -0.05 0.13438 -0.06945 C 0.1349 -0.07408 0.13438 -0.07963 0.13594 -0.08333 C 0.13685 -0.08588 0.14102 -0.08333 0.14063 -0.08611 C 0.13946 -0.09445 0.125 -0.09954 0.12344 -0.1 C 0.12032 -0.10139 0.11706 -0.10162 0.11407 -0.10278 C 0.09141 -0.11227 0.11563 -0.10602 0.08907 -0.11111 C 0.07865 -0.11019 0.0681 -0.11065 0.05782 -0.10833 C 0.05521 -0.10787 0.0418 -0.09607 0.04063 -0.09445 C 0.03776 -0.09144 0.03555 -0.08658 0.03282 -0.08333 C 0.02774 -0.07801 0.02253 -0.07361 0.01719 -0.06945 C 0.01354 -0.06667 0.00964 -0.06482 0.00625 -0.06111 C 0.00326 -0.05833 0.00117 -0.05347 -0.00156 -0.05 C -0.00612 -0.04491 -0.01458 -0.03634 -0.02031 -0.03333 C -0.02343 -0.03195 -0.02656 -0.03148 -0.02968 -0.03056 C -0.0362 -0.025 -0.03763 -0.02292 -0.04531 -0.01945 C -0.04843 -0.01829 -0.05169 -0.01783 -0.05468 -0.01667 C -0.05742 -0.01597 -0.05989 -0.01482 -0.0625 -0.01389 C -0.07604 -0.01482 -0.08971 -0.01435 -0.10312 -0.01667 C -0.10508 -0.01713 -0.10638 -0.02037 -0.10781 -0.02222 C -0.11211 -0.02778 -0.11745 -0.03125 -0.12031 -0.03889 C -0.12135 -0.04167 -0.12226 -0.04468 -0.12343 -0.04722 C -0.12721 -0.05533 -0.12825 -0.05579 -0.13281 -0.06111 C -0.13385 -0.06574 -0.13502 -0.07037 -0.13593 -0.075 C -0.13659 -0.07778 -0.13685 -0.08079 -0.1375 -0.08333 C -0.13893 -0.08912 -0.14062 -0.09445 -0.14218 -0.1 C -0.14114 -0.10648 -0.14101 -0.11366 -0.13906 -0.11945 C -0.13711 -0.12593 -0.12942 -0.12685 -0.12656 -0.12778 C -0.125 -0.12963 -0.12343 -0.13148 -0.12187 -0.13333 C -0.11979 -0.13611 -0.11797 -0.13935 -0.11562 -0.14167 C -0.11172 -0.14607 -0.10312 -0.15278 -0.10312 -0.15278 L -0.04375 -0.14167 C -0.03541 -0.13982 -0.02708 -0.13889 -0.01875 -0.13611 C -0.00729 -0.13241 0.00456 -0.13171 0.01563 -0.125 C 0.05521 -0.10162 0.01589 -0.12361 0.04844 -0.10833 C 0.05365 -0.10602 0.05873 -0.10232 0.06407 -0.1 C 0.07018 -0.09769 0.07643 -0.09583 0.08282 -0.09445 C 0.12227 -0.08681 0.05742 -0.09931 0.13594 -0.08611 C 0.13959 -0.08565 0.14323 -0.08426 0.14688 -0.08333 L 0.45782 -0.08611 C 0.46537 -0.08658 0.4724 -0.09306 0.47969 -0.09722 C 0.5375 -0.13171 0.43216 -0.06875 0.5 -0.11111 C 0.50508 -0.11435 0.51042 -0.11667 0.51563 -0.11945 C 0.51719 -0.1213 0.51862 -0.12361 0.52032 -0.125 C 0.52175 -0.12639 0.52357 -0.12616 0.525 -0.12778 C 0.52683 -0.13009 0.52774 -0.13403 0.52969 -0.13611 C 0.53255 -0.13958 0.53594 -0.14144 0.53907 -0.14445 C 0.54362 -0.14954 0.5461 -0.15301 0.54844 -0.16111 C 0.54909 -0.16389 0.54948 -0.16667 0.55 -0.16945 C 0.54896 -0.17222 0.54831 -0.1757 0.54688 -0.17778 C 0.53542 -0.19468 0.50612 -0.17847 0.50157 -0.17778 C 0.5013 -0.17778 0.48698 -0.17037 0.48438 -0.16945 C 0.47878 -0.16806 0.46367 -0.16597 0.45782 -0.16389 C 0.45352 -0.1625 0.44935 -0.16088 0.44532 -0.15833 C 0.43998 -0.15533 0.43464 -0.15185 0.42969 -0.14722 C 0.42657 -0.14445 0.42357 -0.1412 0.42032 -0.13889 C 0.41771 -0.1375 0.41511 -0.13704 0.4125 -0.13611 C 0.39727 -0.12454 0.40508 -0.13102 0.38907 -0.11667 C 0.38594 -0.11389 0.38268 -0.11158 0.37969 -0.10833 C 0.37018 -0.09838 0.37435 -0.10301 0.36719 -0.09445 C 0.36667 -0.09074 0.36537 -0.08727 0.36563 -0.08333 C 0.36732 -0.03333 0.36719 -0.05046 0.39844 -0.04167 C 0.41459 -0.04259 0.43073 -0.04306 0.44688 -0.04445 C 0.45052 -0.04491 0.4543 -0.04537 0.45782 -0.04722 C 0.46068 -0.04908 0.46289 -0.05301 0.46563 -0.05556 C 0.46758 -0.05764 0.46979 -0.05903 0.47188 -0.06111 C 0.47396 -0.06366 0.47591 -0.0669 0.47813 -0.06945 C 0.48399 -0.07662 0.4862 -0.07824 0.49219 -0.08333 C 0.49323 -0.08611 0.49401 -0.08935 0.49532 -0.09167 C 0.49818 -0.09769 0.50222 -0.10185 0.50469 -0.10833 C 0.5155 -0.1375 0.51185 -0.12408 0.51719 -0.14722 C 0.51511 -0.15648 0.51446 -0.16736 0.51094 -0.175 C 0.50873 -0.17963 0.50469 -0.1794 0.50157 -0.18056 C 0.49896 -0.18171 0.47149 -0.18982 0.4625 -0.19167 C 0.45729 -0.19283 0.45209 -0.19352 0.44688 -0.19445 C 0.42617 -0.19352 0.39896 -0.19398 0.37657 -0.18889 C 0.37383 -0.18843 0.37136 -0.18704 0.36875 -0.18611 C 0.35495 -0.17153 0.36693 -0.18357 0.35 -0.16945 C 0.33646 -0.15857 0.34532 -0.16296 0.33282 -0.15833 C 0.32969 -0.15556 0.32657 -0.15278 0.32344 -0.15 C 0.30677 -0.13681 0.32539 -0.15463 0.30157 -0.13333 C 0.29779 -0.13009 0.2944 -0.12546 0.29063 -0.12222 C 0.28659 -0.11898 0.26771 -0.10741 0.26407 -0.10556 C 0.25938 -0.10347 0.25456 -0.10208 0.25 -0.1 C 0.23815 -0.09491 0.23789 -0.09259 0.225 -0.08889 C 0.21979 -0.0875 0.21446 -0.0875 0.20938 -0.08611 C 0.20404 -0.08472 0.19896 -0.08218 0.19375 -0.08056 C 0.18959 -0.0794 0.18542 -0.0787 0.18125 -0.07778 C 0.10938 -0.07963 0.03737 -0.07824 -0.03437 -0.08333 C -0.0401 -0.0838 -0.04466 -0.09167 -0.05 -0.09445 C -0.05794 -0.09861 -0.06041 -0.09537 -0.06718 -0.1 C -0.07044 -0.10232 -0.07343 -0.10602 -0.07656 -0.10833 C -0.07968 -0.11065 -0.08294 -0.11181 -0.08593 -0.11389 L -0.09375 -0.11945 C -0.10468 -0.13889 -0.09778 -0.1287 -0.10937 -0.14167 C -0.11523 -0.14815 -0.12656 -0.16111 -0.12656 -0.16111 C -0.12812 -0.16482 -0.12929 -0.16921 -0.13125 -0.17222 C -0.13359 -0.17593 -0.13659 -0.17755 -0.13906 -0.18056 C -0.14179 -0.18403 -0.14427 -0.18796 -0.14687 -0.19167 C -0.14791 -0.19722 -0.15299 -0.20579 -0.15 -0.20833 C -0.14791 -0.21019 -0.14596 -0.2125 -0.14375 -0.21389 C -0.14075 -0.2162 -0.1375 -0.21713 -0.13437 -0.21945 C -0.13164 -0.22176 -0.12955 -0.22639 -0.12656 -0.22778 C -0.12265 -0.23009 -0.11823 -0.22963 -0.11406 -0.23056 L -0.06406 -0.22778 C -0.05989 -0.22755 -0.0556 -0.22732 -0.05156 -0.225 C -0.04713 -0.22269 -0.04349 -0.21667 -0.03906 -0.21389 C -0.03463 -0.21111 -0.02968 -0.21088 -0.025 -0.20833 C -0.02083 -0.20625 -0.01679 -0.20255 -0.0125 -0.2 C -0.00846 -0.19792 -0.00416 -0.19676 0 -0.19445 C 0.00469 -0.19213 0.00925 -0.18889 0.01407 -0.18611 C 0.01758 -0.18426 0.02136 -0.1831 0.025 -0.18056 C 0.02826 -0.17847 0.03099 -0.17454 0.03438 -0.17222 C 0.03841 -0.16968 0.04271 -0.16875 0.04688 -0.16667 C 0.05209 -0.16412 0.05716 -0.16111 0.0625 -0.15833 C 0.06654 -0.15648 0.07084 -0.15533 0.075 -0.15278 C 0.08021 -0.14977 0.08516 -0.14421 0.09063 -0.14167 C 0.09518 -0.13958 0.1 -0.14005 0.10469 -0.13889 C 0.10834 -0.1382 0.11185 -0.13704 0.11563 -0.13611 C 0.12018 -0.13519 0.125 -0.13472 0.12969 -0.13333 C 0.13542 -0.13195 0.14102 -0.1294 0.14688 -0.12778 C 0.15612 -0.12523 0.16732 -0.12384 0.17657 -0.12222 C 0.18594 -0.11759 0.19492 -0.10995 0.20469 -0.10833 C 0.24154 -0.10301 0.21706 -0.10625 0.27813 -0.1 C 0.32292 -0.10185 0.36771 -0.10232 0.4125 -0.10556 C 0.41576 -0.10602 0.41862 -0.10995 0.42188 -0.11111 C 0.42591 -0.11273 0.43021 -0.11296 0.43438 -0.11389 C 0.43698 -0.11667 0.43933 -0.12037 0.44219 -0.12222 C 0.44922 -0.12732 0.45808 -0.1287 0.46563 -0.13056 C 0.47748 -0.14653 0.46602 -0.13241 0.47813 -0.14445 C 0.47969 -0.1463 0.48112 -0.14861 0.48282 -0.15 C 0.48529 -0.15232 0.48802 -0.1537 0.49063 -0.15556 C 0.49219 -0.15833 0.49401 -0.16065 0.49532 -0.16389 C 0.50104 -0.1794 0.48972 -0.20648 0.4875 -0.21389 C 0.48529 -0.22107 0.47578 -0.22153 0.47344 -0.22222 C 0.47136 -0.22408 0.46927 -0.22662 0.46719 -0.22778 C 0.46459 -0.2294 0.46198 -0.23056 0.45938 -0.23056 C 0.42331 -0.23056 0.3875 -0.2287 0.35157 -0.22778 C 0.34479 -0.22315 0.33815 -0.21759 0.33125 -0.21389 C 0.32162 -0.20903 0.31719 -0.20741 0.30782 -0.2 C 0.30352 -0.19676 0.29909 -0.19352 0.29532 -0.18889 C 0.26914 -0.1581 0.31237 -0.19861 0.27969 -0.16945 C 0.27813 -0.16574 0.27683 -0.16181 0.275 -0.15833 C 0.27305 -0.15509 0.27005 -0.15394 0.26875 -0.15 C 0.26576 -0.14167 0.26393 -0.12708 0.2625 -0.11667 C 0.26302 -0.11111 0.26276 -0.10533 0.26407 -0.1 C 0.26706 -0.08681 0.28268 -0.0706 0.28594 -0.06667 C 0.30248 -0.04722 0.30039 -0.05625 0.32657 -0.04445 C 0.33334 -0.04144 0.34011 -0.03704 0.34688 -0.03333 C 0.36927 -0.03426 0.39167 -0.0331 0.41407 -0.03611 C 0.41849 -0.03681 0.42227 -0.04213 0.42657 -0.04445 C 0.43555 -0.05 0.45091 -0.05486 0.45782 -0.06389 C 0.45912 -0.06597 0.46641 -0.07593 0.46875 -0.07778 C 0.47227 -0.08102 0.47591 -0.0838 0.47969 -0.08611 C 0.48164 -0.0875 0.48386 -0.08796 0.48594 -0.08889 C 0.48959 -0.09074 0.49323 -0.09236 0.49688 -0.09445 C 0.51263 -0.10394 0.49571 -0.09838 0.51875 -0.10278 C 0.53268 -0.12153 0.51797 -0.10486 0.54844 -0.11667 C 0.55026 -0.11759 0.55143 -0.12083 0.55313 -0.12222 C 0.55456 -0.12361 0.55625 -0.12408 0.55782 -0.125 C 0.57266 -0.13519 0.55964 -0.12708 0.57032 -0.13333 C 0.5724 -0.13056 0.57461 -0.12847 0.57657 -0.125 C 0.57943 -0.11991 0.58282 -0.10995 0.58438 -0.10278 C 0.58503 -0.09931 0.58542 -0.09537 0.58594 -0.09167 C 0.56849 -0.07107 0.5806 -0.0831 0.53438 -0.08889 C 0.528 -0.08982 0.52188 -0.09283 0.51563 -0.09445 C 0.50834 -0.09653 0.50104 -0.09815 0.49375 -0.1 C 0.49063 -0.10185 0.48737 -0.1037 0.48438 -0.10556 C 0.48008 -0.10833 0.47617 -0.11273 0.47188 -0.11389 C 0.4599 -0.11736 0.43594 -0.11945 0.43594 -0.11945 C 0.40651 -0.1338 0.43034 -0.12454 0.39375 -0.13056 C 0.39102 -0.13102 0.38854 -0.13264 0.38594 -0.13333 C 0.37917 -0.13542 0.3724 -0.13727 0.36563 -0.13889 C 0.36146 -0.14005 0.35716 -0.14074 0.35313 -0.14167 C 0.35039 -0.14259 0.34779 -0.14329 0.34532 -0.14445 C 0.33464 -0.15 0.32943 -0.15556 0.31875 -0.15833 C 0.31302 -0.15995 0.30729 -0.16019 0.30157 -0.16111 C 0.29688 -0.16296 0.29219 -0.16574 0.2875 -0.16667 C 0.275 -0.16945 0.26237 -0.17014 0.25 -0.17222 L 0.23438 -0.175 C 0.23021 -0.17778 0.2263 -0.1831 0.22188 -0.18333 C 0.20365 -0.18495 0.18529 -0.18287 0.16719 -0.18056 C 0.16328 -0.18009 0.1599 -0.17662 0.15625 -0.175 C 0.15313 -0.17408 0.13516 -0.17014 0.13282 -0.16945 C 0.11302 -0.1463 0.13477 -0.16921 0.11094 -0.15278 C 0.10808 -0.15093 0.10573 -0.14699 0.10313 -0.14445 C 0.09532 -0.13773 0.0875 -0.13125 0.07969 -0.125 C 0.07422 -0.12083 0.07435 -0.12384 0.06875 -0.11667 C 0.06693 -0.11458 0.06563 -0.11111 0.06407 -0.10833 C 0.06198 -0.10533 0.05964 -0.10347 0.05782 -0.1 C 0.05638 -0.09769 0.05547 -0.09468 0.05469 -0.09167 C 0.05391 -0.08912 0.05443 -0.08495 0.05313 -0.08333 C 0.04987 -0.07986 0.04584 -0.07963 0.04219 -0.07778 L 0.01407 -0.08333 L -0.00156 -0.08611 C -0.00468 -0.08889 -0.00755 -0.09306 -0.01093 -0.09445 C -0.01315 -0.09537 -0.04817 -0.1 -0.04843 -0.1 C -0.05117 -0.10139 -0.05664 -0.10347 -0.05937 -0.10556 C -0.06367 -0.10903 -0.06758 -0.11366 -0.07187 -0.11667 C -0.07448 -0.11852 -0.07708 -0.12083 -0.07968 -0.12222 C -0.08177 -0.12361 -0.08398 -0.12384 -0.08593 -0.125 C -0.08815 -0.12662 -0.0901 -0.1287 -0.09218 -0.13056 C -0.10052 -0.12963 -0.10898 -0.13009 -0.11718 -0.12778 C -0.11953 -0.12732 -0.12135 -0.12384 -0.12343 -0.12222 C -0.12552 -0.12107 -0.12773 -0.12107 -0.12968 -0.11945 C -0.13294 -0.11736 -0.14648 -0.10486 -0.14843 -0.1 C -0.15 -0.0963 -0.15169 -0.09283 -0.15312 -0.08889 C -0.15429 -0.08634 -0.15547 -0.08357 -0.15625 -0.08056 C -0.15703 -0.07801 -0.15729 -0.075 -0.15781 -0.07222 C -0.15677 -0.06852 -0.15638 -0.06412 -0.15468 -0.06111 C -0.14857 -0.05023 -0.13919 -0.05023 -0.13125 -0.04722 C -0.12656 -0.0456 -0.12187 -0.04352 -0.11718 -0.04167 C -0.08593 -0.04259 -0.05468 -0.0419 -0.02343 -0.04445 C -0.00989 -0.0456 0.00352 -0.0507 0.01719 -0.05278 C 0.03854 -0.05625 0.02865 -0.0544 0.04688 -0.05833 C 0.05104 -0.06204 0.05495 -0.06667 0.05938 -0.06945 C 0.07344 -0.0787 0.08282 -0.08125 0.09688 -0.08611 C 0.10977 -0.1 0.09961 -0.0912 0.11719 -0.1 C 0.12917 -0.10625 0.14128 -0.11181 0.15313 -0.11945 C 0.16237 -0.1257 0.17149 -0.13241 0.18125 -0.13611 C 0.18529 -0.13773 0.18959 -0.13796 0.19375 -0.13889 C 0.20313 -0.14468 0.20782 -0.14815 0.21875 -0.15 C 0.22852 -0.15185 0.23841 -0.15208 0.24844 -0.15278 L 0.29532 -0.15556 C 0.32917 -0.15463 0.36302 -0.15533 0.39688 -0.15278 C 0.40899 -0.15208 0.40638 -0.14445 0.41719 -0.13889 C 0.42123 -0.13704 0.42552 -0.1375 0.42969 -0.13611 C 0.4349 -0.13472 0.44011 -0.1331 0.44532 -0.13056 C 0.45209 -0.12755 0.45886 -0.12361 0.46563 -0.11945 C 0.4724 -0.11528 0.47878 -0.1088 0.48594 -0.10556 C 0.48802 -0.10463 0.49011 -0.10417 0.49219 -0.10278 C 0.52305 -0.08241 0.47982 -0.10833 0.50313 -0.09445 C 0.50469 -0.09167 0.50599 -0.08843 0.50782 -0.08611 C 0.50964 -0.0838 0.51237 -0.08357 0.51407 -0.08056 C 0.51589 -0.07732 0.51771 -0.0662 0.51875 -0.06111 C 0.51784 -0.05324 0.51784 -0.04468 0.51407 -0.03889 C 0.51016 -0.03333 0.50599 -0.03287 0.50157 -0.03056 C 0.49076 -0.02523 0.5043 -0.03009 0.4875 -0.025 C 0.45521 -0.02685 0.42279 -0.02685 0.39063 -0.03056 C 0.38464 -0.03148 0.3793 -0.0375 0.37344 -0.03889 C 0.36511 -0.0412 0.35677 -0.04074 0.34844 -0.04167 C 0.31836 -0.0632 0.34831 -0.04514 0.30938 -0.05556 C 0.29987 -0.05833 0.29063 -0.06296 0.28125 -0.06667 C 0.27956 -0.06736 0.27813 -0.06898 0.27657 -0.06945 C 0.27136 -0.07176 0.26602 -0.07315 0.26094 -0.075 C 0.25873 -0.07593 0.25677 -0.07755 0.25469 -0.07778 C 0.24688 -0.0794 0.23893 -0.07963 0.23112 -0.08056 C 0.22657 -0.08241 0.22188 -0.08472 0.21719 -0.08611 C 0.19987 -0.09167 0.19453 -0.0919 0.17813 -0.09445 C 0.15222 -0.10602 0.16576 -0.10208 0.1375 -0.10556 C 0.13451 -0.10648 0.10469 -0.11551 0.09532 -0.11667 C 0.08646 -0.11806 0.07761 -0.11852 0.06875 -0.11945 L -0.12968 -0.11667 C -0.13164 -0.11667 -0.13294 -0.1132 -0.13437 -0.11111 C -0.13659 -0.10857 -0.13828 -0.10486 -0.14062 -0.10278 C -0.1431 -0.10093 -0.14583 -0.10093 -0.14843 -0.1 C -0.15052 -0.09815 -0.1526 -0.0963 -0.15468 -0.09445 C -0.15625 -0.09352 -0.15833 -0.09375 -0.15937 -0.09167 C -0.16054 -0.08982 -0.16041 -0.08611 -0.16093 -0.08333 C -0.1569 -0.07338 -0.15325 -0.0588 -0.14531 -0.05556 C -0.1388 -0.05301 -0.13177 -0.05417 -0.125 -0.05278 C -0.1112 -0.05046 -0.10468 -0.04583 -0.08906 -0.03889 L 0.05782 -0.04167 C 0.06094 -0.0419 0.0655 -0.04583 0.06875 -0.04722 C 0.10404 -0.06296 0.04792 -0.03588 0.08438 -0.05556 C 0.08841 -0.05787 0.09271 -0.05903 0.09688 -0.06111 L 0.10782 -0.06667 C 0.10938 -0.06759 0.11094 -0.06829 0.1125 -0.06945 C 0.13464 -0.08935 0.0974 -0.06065 0.12344 -0.07778 C 0.14935 -0.09514 0.11315 -0.07292 0.13438 -0.08889 C 0.13633 -0.09051 0.13854 -0.09074 0.14063 -0.09167 C 0.14115 -0.09445 0.14232 -0.09722 0.14219 -0.1 C 0.1418 -0.10417 0.14063 -0.10833 0.13907 -0.11111 C 0.13581 -0.1169 0.12448 -0.12037 0.12188 -0.12222 C 0.11745 -0.12546 0.11393 -0.13171 0.10938 -0.13333 C 0.09987 -0.13681 0.10404 -0.13472 0.09688 -0.13889 C 0.08646 -0.13796 0.07591 -0.13843 0.06563 -0.13611 C 0.06224 -0.13565 0.05938 -0.13218 0.05625 -0.13056 C 0.05417 -0.12963 0.05196 -0.12894 0.05 -0.12778 C 0.04831 -0.12708 0.04688 -0.12593 0.04532 -0.125 C 0.04271 -0.12408 0.03998 -0.12361 0.0375 -0.12222 L 0.02344 -0.11389 C 0.02188 -0.11296 0.02032 -0.11111 0.01875 -0.11111 L 0.00938 -0.11111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3.7037E-7 L 2.70833E-6 3.7037E-7 C -0.00157 -0.00718 -0.00782 -0.02986 -0.00782 -0.04167 C -0.00782 -0.06505 -0.00716 -0.0882 -0.00625 -0.11111 C -0.00612 -0.11412 -0.00508 -0.11667 -0.00469 -0.11945 C -0.00404 -0.12315 -0.00378 -0.12709 -0.00313 -0.13056 C -0.00222 -0.13635 -0.00183 -0.14236 2.70833E-6 -0.14723 C 0.00104 -0.15 0.00208 -0.15278 0.00312 -0.15556 C 0.00468 -0.16019 0.00586 -0.16551 0.00781 -0.16945 C 0.01758 -0.19051 0.01627 -0.18565 0.02656 -0.19723 C 0.02968 -0.20093 0.03229 -0.20695 0.03593 -0.20834 C 0.03802 -0.20926 0.0401 -0.21042 0.04218 -0.21111 C 0.04479 -0.21227 0.04739 -0.21297 0.05 -0.21389 C 0.05156 -0.21482 0.05312 -0.21574 0.05468 -0.21667 C 0.05937 -0.21482 0.06484 -0.21621 0.06875 -0.21111 C 0.07096 -0.20857 0.0694 -0.20186 0.07031 -0.19723 C 0.07096 -0.19422 0.07239 -0.1919 0.07343 -0.18889 C 0.075 -0.18449 0.07656 -0.17963 0.07812 -0.175 C 0.08307 -0.14028 0.07682 -0.18357 0.08125 -0.15556 C 0.0819 -0.15209 0.08203 -0.14815 0.08281 -0.14445 C 0.08359 -0.14074 0.08489 -0.13704 0.08593 -0.13334 C 0.08646 -0.125 0.08698 -0.11667 0.0875 -0.10834 C 0.08815 -0.09908 0.08932 -0.08473 0.09062 -0.075 C 0.09153 -0.06852 0.09336 -0.06135 0.09531 -0.05556 C 0.09726 -0.05 0.09909 -0.04398 0.10156 -0.03889 C 0.10403 -0.03403 0.10755 -0.03264 0.11093 -0.03056 C 0.12487 -0.04306 0.11901 -0.03912 0.12812 -0.04445 C 0.13021 -0.04723 0.13216 -0.05023 0.13437 -0.05278 C 0.13698 -0.05579 0.1401 -0.05741 0.14218 -0.06111 C 0.14388 -0.06412 0.14388 -0.06922 0.14531 -0.07223 C 0.14804 -0.07848 0.15195 -0.08287 0.15468 -0.08889 C 0.15729 -0.09491 0.15859 -0.10232 0.16093 -0.10834 C 0.16276 -0.11343 0.1651 -0.1176 0.16718 -0.12223 C 0.17031 -0.14445 0.1664 -0.12246 0.17343 -0.14445 C 0.17422 -0.14699 0.17422 -0.15023 0.175 -0.15278 C 0.17591 -0.15579 0.17708 -0.15834 0.17812 -0.16111 C 0.17864 -0.16667 0.17838 -0.17269 0.17968 -0.17778 C 0.18203 -0.18704 0.18593 -0.19445 0.18906 -0.20278 L 0.19218 -0.21111 C 0.19323 -0.21389 0.19479 -0.21644 0.19531 -0.21945 C 0.19583 -0.22223 0.19596 -0.22547 0.19687 -0.22778 C 0.19817 -0.23125 0.20026 -0.23311 0.20156 -0.23611 C 0.21041 -0.25625 0.20351 -0.25047 0.2125 -0.25556 C 0.21601 -0.2551 0.22942 -0.25301 0.23437 -0.25 C 0.23815 -0.24792 0.24166 -0.24468 0.24531 -0.24167 C 0.24739 -0.24005 0.24961 -0.23866 0.25156 -0.23611 C 0.25416 -0.23311 0.26484 -0.2169 0.27031 -0.21111 C 0.27239 -0.20926 0.27448 -0.20741 0.27656 -0.20556 C 0.28047 -0.18519 0.27734 -0.19306 0.28437 -0.18056 C 0.28489 -0.17223 0.28489 -0.16389 0.28593 -0.15556 C 0.28646 -0.15162 0.28841 -0.14861 0.28906 -0.14445 C 0.28997 -0.13912 0.29023 -0.13357 0.29062 -0.12778 C 0.29427 -0.08311 0.29023 -0.12709 0.29375 -0.08611 C 0.29427 -0.08056 0.29466 -0.075 0.29531 -0.06945 C 0.29661 -0.05926 0.29791 -0.04537 0.30156 -0.03611 C 0.30286 -0.03311 0.30482 -0.03102 0.30625 -0.02778 C 0.30742 -0.02523 0.30781 -0.0213 0.30937 -0.01945 C 0.31172 -0.01713 0.31458 -0.0176 0.31718 -0.01667 C 0.32448 -0.01482 0.33177 -0.01297 0.33906 -0.01111 C 0.34479 -0.01204 0.35078 -0.01111 0.35625 -0.01389 C 0.35833 -0.01505 0.35963 -0.01922 0.36093 -0.02223 C 0.36237 -0.0257 0.36302 -0.02986 0.36406 -0.03334 C 0.36614 -0.04005 0.36823 -0.0463 0.37031 -0.05278 C 0.37083 -0.05648 0.37239 -0.06829 0.37343 -0.07223 C 0.37435 -0.07523 0.37552 -0.07778 0.37656 -0.08056 C 0.3789 -0.10949 0.37747 -0.09375 0.38125 -0.12778 C 0.38177 -0.13241 0.38203 -0.13727 0.38281 -0.14167 C 0.38385 -0.14723 0.38515 -0.15278 0.38593 -0.15834 C 0.38711 -0.1669 0.38711 -0.17153 0.39062 -0.17778 C 0.39088 -0.17824 0.40013 -0.19074 0.40156 -0.19167 C 0.40403 -0.19352 0.40677 -0.19352 0.40937 -0.19445 C 0.41146 -0.19537 0.41354 -0.1963 0.41562 -0.19723 C 0.42031 -0.2 0.425 -0.20278 0.42968 -0.20556 C 0.43125 -0.20648 0.43281 -0.20764 0.43437 -0.20834 C 0.4539 -0.21713 0.42968 -0.20602 0.44531 -0.21389 C 0.44739 -0.21505 0.44948 -0.21574 0.45156 -0.21667 C 0.45937 -0.21574 0.46745 -0.21736 0.475 -0.21389 C 0.48333 -0.21019 0.48151 -0.20255 0.48593 -0.19445 C 0.48724 -0.19213 0.48906 -0.19074 0.49062 -0.18889 C 0.50013 -0.16366 0.50208 -0.16158 0.50781 -0.13889 C 0.50898 -0.13449 0.51015 -0.12986 0.51093 -0.125 C 0.51328 -0.11042 0.51549 -0.09561 0.51718 -0.08056 C 0.51745 -0.07824 0.51953 -0.05903 0.52031 -0.05556 C 0.52109 -0.05255 0.52265 -0.05023 0.52343 -0.04723 C 0.52422 -0.04468 0.52396 -0.04121 0.525 -0.03889 C 0.52656 -0.03565 0.53437 -0.02917 0.53593 -0.02778 C 0.54127 -0.02917 0.55273 -0.0301 0.55781 -0.03611 C 0.56159 -0.04074 0.56445 -0.04329 0.56718 -0.05 C 0.56862 -0.05348 0.56914 -0.05764 0.57031 -0.06111 C 0.5733 -0.06968 0.57799 -0.07662 0.57968 -0.08611 C 0.58073 -0.09167 0.58203 -0.09723 0.58281 -0.10278 C 0.58333 -0.10648 0.58359 -0.11042 0.58437 -0.11389 C 0.58528 -0.11783 0.58659 -0.1213 0.5875 -0.125 C 0.58815 -0.12778 0.58854 -0.13079 0.58906 -0.13334 C 0.59466 -0.15996 0.59023 -0.13681 0.59375 -0.15556 C 0.59427 -0.16297 0.59427 -0.17061 0.59531 -0.17778 C 0.59583 -0.18102 0.59778 -0.18311 0.59843 -0.18611 C 0.59935 -0.19074 0.59909 -0.19584 0.6 -0.2 C 0.60117 -0.2051 0.60338 -0.20926 0.60468 -0.21389 C 0.60924 -0.2301 0.60117 -0.21806 0.61406 -0.23889 C 0.61692 -0.24352 0.61979 -0.24908 0.62343 -0.25 L 0.63281 -0.25278 C 0.63646 -0.25186 0.64062 -0.25324 0.64375 -0.25 C 0.64922 -0.24468 0.65299 -0.23496 0.65781 -0.22778 C 0.66133 -0.22292 0.6651 -0.21852 0.66875 -0.21389 C 0.67031 -0.20834 0.67161 -0.20278 0.67343 -0.19723 C 0.67487 -0.19329 0.67682 -0.19005 0.67812 -0.18611 C 0.68021 -0.18033 0.6832 -0.16736 0.68437 -0.16111 C 0.68659 -0.15023 0.69062 -0.12778 0.69062 -0.12778 C 0.69531 -0.06667 0.6914 -0.10648 0.69843 -0.05278 C 0.69909 -0.04838 0.69935 -0.04352 0.7 -0.03889 C 0.7013 -0.03033 0.70338 -0.02223 0.70781 -0.01667 C 0.71054 -0.01343 0.71406 -0.01297 0.71718 -0.01111 C 0.72708 -0.01297 0.73724 -0.01297 0.74687 -0.01667 C 0.74948 -0.01783 0.75117 -0.02199 0.75312 -0.025 C 0.75716 -0.03125 0.7612 -0.03936 0.76406 -0.04723 C 0.77226 -0.07037 0.76341 -0.04792 0.76875 -0.06667 C 0.76966 -0.06968 0.77083 -0.07223 0.77187 -0.075 C 0.775 -0.10255 0.77148 -0.07547 0.77656 -0.10278 C 0.78333 -0.13889 0.77148 -0.08449 0.78125 -0.12778 C 0.78177 -0.13704 0.78177 -0.14653 0.78281 -0.15556 C 0.7845 -0.17014 0.78672 -0.16783 0.78906 -0.18056 C 0.79049 -0.18797 0.79088 -0.19561 0.79218 -0.20278 C 0.79297 -0.20672 0.79375 -0.21111 0.79531 -0.21389 C 0.79909 -0.22061 0.80781 -0.23056 0.80781 -0.23056 C 0.82422 -0.22871 0.83086 -0.23056 0.84531 -0.21945 C 0.84778 -0.21783 0.84948 -0.21389 0.85156 -0.21111 C 0.8526 -0.20648 0.85351 -0.20186 0.85468 -0.19723 C 0.8556 -0.19445 0.85729 -0.19213 0.85781 -0.18889 C 0.85885 -0.18357 0.85885 -0.17778 0.85937 -0.17223 C 0.85833 -0.09144 0.86536 -0.08334 0.85312 -0.03334 C 0.8513 -0.02593 0.85026 -0.01713 0.84687 -0.01111 L 0.84218 -0.00278 C 0.83906 -0.00463 0.83567 -0.00556 0.83281 -0.00834 C 0.82877 -0.0125 0.8237 -0.02894 0.82187 -0.03334 C 0.81992 -0.0382 0.81732 -0.04213 0.81562 -0.04723 C 0.79232 -0.11991 0.8237 -0.03449 0.80312 -0.08889 C 0.79935 -0.11621 0.80442 -0.08473 0.79062 -0.13334 C 0.78854 -0.14074 0.78659 -0.14838 0.78437 -0.15556 C 0.78346 -0.15857 0.78216 -0.16111 0.78125 -0.16389 C 0.77422 -0.18681 0.77995 -0.17477 0.77187 -0.18889 C 0.77031 -0.19815 0.76888 -0.20764 0.76718 -0.21667 C 0.76627 -0.22153 0.76575 -0.22662 0.76406 -0.23056 C 0.76302 -0.23334 0.7608 -0.23403 0.75937 -0.23611 C 0.75716 -0.23959 0.75521 -0.24352 0.75312 -0.24723 C 0.73359 -0.23866 0.73008 -0.24283 0.71718 -0.22223 C 0.71523 -0.21922 0.71393 -0.21528 0.7125 -0.21111 C 0.70625 -0.1926 0.70429 -0.18797 0.70156 -0.17223 C 0.70052 -0.16598 0.7 -0.15903 0.69843 -0.15278 C 0.69531 -0.13959 0.69062 -0.12755 0.6875 -0.11389 C 0.67955 -0.07824 0.68997 -0.12246 0.67968 -0.08611 C 0.67851 -0.08172 0.67812 -0.07662 0.67656 -0.07223 C 0.67513 -0.06806 0.66705 -0.04769 0.6625 -0.04167 C 0.65885 -0.03681 0.64492 -0.02408 0.64218 -0.02223 C 0.63919 -0.02037 0.63593 -0.02037 0.63281 -0.01945 C 0.62864 -0.0213 0.62409 -0.0213 0.62031 -0.025 C 0.61888 -0.02662 0.6194 -0.03079 0.61875 -0.03334 C 0.61784 -0.03727 0.61666 -0.04074 0.61562 -0.04445 C 0.61198 -0.05926 0.6069 -0.07338 0.60468 -0.08889 C 0.59661 -0.14653 0.60377 -0.09954 0.59531 -0.14723 C 0.59427 -0.15371 0.59323 -0.16019 0.59218 -0.16667 C 0.59166 -0.17037 0.59166 -0.17454 0.59062 -0.17778 C 0.58945 -0.18195 0.5875 -0.18519 0.58593 -0.18889 C 0.58489 -0.19445 0.58437 -0.20047 0.58281 -0.20556 C 0.57825 -0.22199 0.57747 -0.22107 0.57031 -0.23056 C 0.56198 -0.22963 0.55351 -0.23125 0.54531 -0.22778 C 0.53893 -0.22523 0.5358 -0.21111 0.53281 -0.20278 C 0.53086 -0.19723 0.52838 -0.19213 0.52656 -0.18611 C 0.51692 -0.15417 0.5263 -0.17963 0.51875 -0.14723 C 0.51758 -0.14236 0.51562 -0.13797 0.51406 -0.13334 C 0.50455 -0.07454 0.51732 -0.14723 0.50625 -0.1 C 0.50482 -0.09398 0.50482 -0.08681 0.50312 -0.08056 C 0.50221 -0.07709 0.49974 -0.07547 0.49843 -0.07223 C 0.49661 -0.06806 0.4957 -0.0625 0.49375 -0.05834 C 0.48502 -0.04005 0.48034 -0.03357 0.46875 -0.02223 C 0.46732 -0.02084 0.46562 -0.02037 0.46406 -0.01945 C 0.45989 -0.0176 0.45573 -0.01574 0.45156 -0.01389 C 0.44739 -0.01482 0.44284 -0.0132 0.43906 -0.01667 C 0.4306 -0.025 0.43138 -0.03704 0.42812 -0.05 C 0.41211 -0.11343 0.42135 -0.06459 0.4125 -0.11667 C 0.40495 -0.21088 0.4151 -0.11436 0.40312 -0.17778 C 0.39205 -0.23704 0.41445 -0.15162 0.39531 -0.21945 C 0.39232 -0.2463 0.39622 -0.22153 0.38906 -0.24445 C 0.38776 -0.24885 0.38776 -0.25463 0.38593 -0.25834 C 0.38437 -0.26158 0.3776 -0.26528 0.375 -0.26667 C 0.36927 -0.26574 0.36341 -0.26667 0.35781 -0.26389 C 0.35534 -0.26273 0.35338 -0.25903 0.35156 -0.25556 C 0.34752 -0.24792 0.34427 -0.23889 0.34062 -0.23056 C 0.33138 -0.20973 0.33659 -0.22361 0.32812 -0.19723 C 0.3237 -0.14954 0.33073 -0.20047 0.32187 -0.175 C 0.32018 -0.17014 0.32031 -0.16366 0.31875 -0.15834 C 0.31666 -0.15139 0.31354 -0.14537 0.31093 -0.13889 C 0.31041 -0.13611 0.31015 -0.13334 0.30937 -0.13056 C 0.30586 -0.11945 0.29765 -0.10116 0.29375 -0.09167 C 0.28945 -0.08125 0.28737 -0.07084 0.27968 -0.06389 C 0.2776 -0.06204 0.27565 -0.05949 0.27343 -0.05834 C 0.2694 -0.05672 0.2651 -0.05648 0.26093 -0.05556 C 0.25573 -0.05741 0.25026 -0.05787 0.24531 -0.06111 C 0.24323 -0.06273 0.24205 -0.06644 0.24062 -0.06945 C 0.23607 -0.07917 0.23802 -0.07894 0.23437 -0.09167 C 0.23307 -0.09653 0.23112 -0.10093 0.22968 -0.10556 C 0.22604 -0.11875 0.22265 -0.13635 0.22031 -0.15 C 0.21914 -0.15741 0.21836 -0.16505 0.21718 -0.17223 C 0.21575 -0.18102 0.21302 -0.19445 0.21093 -0.20278 C 0.21002 -0.20672 0.20872 -0.21019 0.20781 -0.21389 C 0.20612 -0.2213 0.20468 -0.22871 0.20312 -0.23611 C 0.2026 -0.23889 0.20247 -0.24213 0.20156 -0.24445 C 0.19765 -0.2551 0.19752 -0.25162 0.19218 -0.25556 C 0.1901 -0.25741 0.18815 -0.25996 0.18593 -0.26111 C 0.17773 -0.26574 0.16692 -0.27014 0.15781 -0.27223 C 0.15312 -0.27338 0.14843 -0.27408 0.14375 -0.275 C 0.13698 -0.27223 0.12955 -0.27246 0.12343 -0.26667 C 0.11914 -0.26273 0.11718 -0.24977 0.11562 -0.24167 C 0.11419 -0.22454 0.11432 -0.21945 0.11093 -0.20278 C 0.11015 -0.19908 0.10885 -0.19537 0.10781 -0.19167 C 0.10677 -0.17778 0.10599 -0.16389 0.10468 -0.15 C 0.10442 -0.1463 0.10351 -0.14283 0.10312 -0.13889 C 0.09843 -0.09723 0.10403 -0.13912 0.1 -0.11389 C 0.09948 -0.11042 0.09948 -0.10625 0.09843 -0.10278 C 0.09479 -0.09121 0.09062 -0.0875 0.08593 -0.07778 C 0.08008 -0.06574 0.08646 -0.07107 0.07656 -0.06667 C 0.07448 -0.06389 0.07278 -0.05741 0.07031 -0.05834 C 0.04935 -0.06783 0.0487 -0.07338 0.03906 -0.09445 C 0.03724 -0.1044 0.03763 -0.10371 0.03437 -0.11389 C 0.03294 -0.11875 0.03086 -0.12292 0.02968 -0.12778 C 0.02552 -0.14514 0.02526 -0.15093 0.02343 -0.16667 C 0.02291 -0.17778 0.02226 -0.18889 0.02187 -0.2 C 0.01966 -0.27014 0.03229 -0.25973 0.01562 -0.26945 C 0.01002 -0.26621 -0.00235 -0.25973 -0.00625 -0.25278 C -0.00834 -0.24908 -0.01055 -0.24584 -0.0125 -0.24167 C -0.01745 -0.23172 -0.01953 -0.22338 -0.02344 -0.21111 C -0.02565 -0.16806 -0.02591 -0.17801 -0.02344 -0.12223 C -0.02331 -0.11852 -0.02292 -0.11459 -0.02188 -0.11111 C -0.02018 -0.10602 -0.01745 -0.10232 -0.01563 -0.09723 C -0.01433 -0.09398 -0.0138 -0.08959 -0.0125 -0.08611 C -0.01081 -0.08172 -0.00261 -0.0588 0.00312 -0.05556 C 0.00768 -0.05324 0.0125 -0.05371 0.01718 -0.05278 C 0.025 -0.05371 0.03294 -0.05301 0.04062 -0.05556 C 0.04401 -0.05695 0.04687 -0.06135 0.05 -0.06389 C 0.06484 -0.07616 0.05677 -0.06667 0.06718 -0.08056 C 0.06875 -0.08519 0.07005 -0.09028 0.07187 -0.09445 C 0.07526 -0.10232 0.07982 -0.10857 0.08281 -0.11667 C 0.08502 -0.12269 0.08567 -0.12986 0.0875 -0.13611 C 0.09049 -0.14653 0.09427 -0.15625 0.09687 -0.16667 C 0.11992 -0.2588 0.09401 -0.1757 0.11562 -0.23334 C 0.11979 -0.24445 0.11797 -0.24746 0.12343 -0.25834 C 0.12513 -0.26204 0.12747 -0.26436 0.12968 -0.26667 C 0.13476 -0.27246 0.14114 -0.27593 0.14687 -0.27778 C 0.15156 -0.2794 0.15625 -0.27963 0.16093 -0.28056 C 0.175 -0.27963 0.18906 -0.27963 0.20312 -0.27778 C 0.20482 -0.27778 0.20638 -0.27639 0.20781 -0.275 C 0.21054 -0.27269 0.21302 -0.26945 0.21562 -0.26667 C 0.21979 -0.24491 0.21302 -0.27732 0.225 -0.24167 C 0.22617 -0.23843 0.22799 -0.21482 0.22812 -0.21389 C 0.2289 -0.20926 0.2306 -0.20486 0.23125 -0.2 C 0.23607 -0.16806 0.23307 -0.17917 0.23593 -0.15 C 0.23685 -0.14167 0.23802 -0.13334 0.23906 -0.125 C 0.24062 -0.11389 0.24218 -0.10278 0.24375 -0.09167 C 0.24427 -0.08797 0.24466 -0.08426 0.24531 -0.08056 C 0.24583 -0.07778 0.24609 -0.075 0.24687 -0.07223 C 0.2487 -0.06644 0.25312 -0.05556 0.25312 -0.05556 C 0.26093 -0.05926 0.26888 -0.06227 0.27656 -0.06667 C 0.27838 -0.06783 0.28034 -0.06945 0.28125 -0.07223 C 0.28307 -0.07732 0.2832 -0.08357 0.28437 -0.08889 C 0.28528 -0.09283 0.28672 -0.0963 0.2875 -0.1 C 0.2944 -0.13102 0.28698 -0.10324 0.29375 -0.13056 C 0.29466 -0.13449 0.29609 -0.13797 0.29687 -0.14167 C 0.2983 -0.14908 0.29883 -0.15672 0.3 -0.16389 C 0.30091 -0.16968 0.30221 -0.175 0.30312 -0.18056 C 0.30416 -0.18704 0.30521 -0.19375 0.30625 -0.2 C 0.30677 -0.20301 0.3069 -0.20602 0.30781 -0.20834 C 0.30911 -0.21181 0.31133 -0.21343 0.3125 -0.21667 C 0.31705 -0.22894 0.31549 -0.23403 0.32187 -0.24167 C 0.3233 -0.24352 0.325 -0.24352 0.32656 -0.24445 C 0.33229 -0.24352 0.33815 -0.24445 0.34375 -0.24167 C 0.34622 -0.24051 0.34804 -0.23658 0.35 -0.23334 C 0.35169 -0.23079 0.35325 -0.22824 0.35468 -0.225 C 0.35794 -0.21806 0.36302 -0.19954 0.36406 -0.19445 C 0.3651 -0.18982 0.3664 -0.18542 0.36718 -0.18056 C 0.37461 -0.13658 0.36002 -0.20811 0.37187 -0.14445 C 0.3737 -0.13519 0.37617 -0.12616 0.37812 -0.11667 C 0.37929 -0.11135 0.38008 -0.10556 0.38125 -0.1 C 0.38307 -0.0919 0.38893 -0.07315 0.39375 -0.07223 L 0.41093 -0.06945 C 0.41354 -0.07037 0.4164 -0.06991 0.41875 -0.07223 C 0.42187 -0.07547 0.42461 -0.09514 0.425 -0.09723 C 0.42448 -0.10371 0.42448 -0.11042 0.42343 -0.11667 C 0.42278 -0.12084 0.42031 -0.12778 0.42031 -0.12778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4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1350</Words>
  <Application>Microsoft Office PowerPoint</Application>
  <PresentationFormat>Widescreen</PresentationFormat>
  <Paragraphs>258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Jokerman</vt:lpstr>
      <vt:lpstr>Office Theme</vt:lpstr>
      <vt:lpstr>In each scenario, place the cards on the correct side of the = sign, where all the changes are positive amounts of energy</vt:lpstr>
      <vt:lpstr>Scenario 1</vt:lpstr>
      <vt:lpstr>Scenario 2</vt:lpstr>
      <vt:lpstr>Scenario 3</vt:lpstr>
      <vt:lpstr>Scenario 4</vt:lpstr>
      <vt:lpstr>Scenario 5</vt:lpstr>
      <vt:lpstr>Scenario 6</vt:lpstr>
      <vt:lpstr>Scenario 7</vt:lpstr>
      <vt:lpstr>Scenario 8</vt:lpstr>
      <vt:lpstr>Scenario 9</vt:lpstr>
      <vt:lpstr>How else could we have decided where things went?</vt:lpstr>
      <vt:lpstr>Let’s look at our examples again</vt:lpstr>
      <vt:lpstr>Let’s look at our examples again</vt:lpstr>
      <vt:lpstr>Let’s look at our examples again</vt:lpstr>
      <vt:lpstr>Let’s look at our examples again</vt:lpstr>
      <vt:lpstr>Let’s look at our examples again</vt:lpstr>
      <vt:lpstr>Let’s look at our examples again</vt:lpstr>
      <vt:lpstr>Let’s look at our examples again</vt:lpstr>
      <vt:lpstr>Let’s look at our examples again</vt:lpstr>
      <vt:lpstr>Let’s look at our examples again</vt:lpstr>
      <vt:lpstr>PowerPoint Presentation</vt:lpstr>
      <vt:lpstr>PowerPoint Presentation</vt:lpstr>
    </vt:vector>
  </TitlesOfParts>
  <Company>Clifton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 Westwater (GSW)</dc:creator>
  <cp:lastModifiedBy>Gareth Westwater (GSW)</cp:lastModifiedBy>
  <cp:revision>45</cp:revision>
  <cp:lastPrinted>2019-09-20T06:17:20Z</cp:lastPrinted>
  <dcterms:created xsi:type="dcterms:W3CDTF">2019-09-18T12:09:46Z</dcterms:created>
  <dcterms:modified xsi:type="dcterms:W3CDTF">2019-09-20T17:05:12Z</dcterms:modified>
</cp:coreProperties>
</file>