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742" r:id="rId2"/>
    <p:sldId id="743" r:id="rId3"/>
    <p:sldId id="744" r:id="rId4"/>
    <p:sldId id="745" r:id="rId5"/>
    <p:sldId id="746" r:id="rId6"/>
    <p:sldId id="747" r:id="rId7"/>
    <p:sldId id="748" r:id="rId8"/>
    <p:sldId id="749" r:id="rId9"/>
    <p:sldId id="750" r:id="rId10"/>
    <p:sldId id="751" r:id="rId11"/>
    <p:sldId id="752" r:id="rId12"/>
    <p:sldId id="753" r:id="rId13"/>
    <p:sldId id="754" r:id="rId14"/>
    <p:sldId id="755" r:id="rId15"/>
    <p:sldId id="756" r:id="rId16"/>
    <p:sldId id="757" r:id="rId17"/>
    <p:sldId id="758" r:id="rId18"/>
    <p:sldId id="759" r:id="rId19"/>
    <p:sldId id="760" r:id="rId20"/>
    <p:sldId id="761" r:id="rId21"/>
    <p:sldId id="762" r:id="rId22"/>
    <p:sldId id="763" r:id="rId23"/>
    <p:sldId id="764" r:id="rId24"/>
    <p:sldId id="765" r:id="rId25"/>
    <p:sldId id="766" r:id="rId26"/>
    <p:sldId id="767" r:id="rId27"/>
    <p:sldId id="768" r:id="rId28"/>
    <p:sldId id="769" r:id="rId29"/>
    <p:sldId id="770" r:id="rId30"/>
    <p:sldId id="771" r:id="rId31"/>
    <p:sldId id="772" r:id="rId32"/>
    <p:sldId id="773" r:id="rId33"/>
    <p:sldId id="774" r:id="rId34"/>
    <p:sldId id="775" r:id="rId35"/>
    <p:sldId id="776" r:id="rId36"/>
    <p:sldId id="777" r:id="rId37"/>
    <p:sldId id="778" r:id="rId38"/>
    <p:sldId id="779" r:id="rId39"/>
    <p:sldId id="780" r:id="rId40"/>
    <p:sldId id="781" r:id="rId41"/>
    <p:sldId id="782" r:id="rId42"/>
    <p:sldId id="783" r:id="rId43"/>
    <p:sldId id="784" r:id="rId44"/>
    <p:sldId id="785" r:id="rId45"/>
    <p:sldId id="786" r:id="rId46"/>
    <p:sldId id="787" r:id="rId47"/>
    <p:sldId id="788" r:id="rId48"/>
    <p:sldId id="789" r:id="rId49"/>
    <p:sldId id="790" r:id="rId50"/>
    <p:sldId id="791" r:id="rId51"/>
    <p:sldId id="792" r:id="rId52"/>
    <p:sldId id="793" r:id="rId53"/>
    <p:sldId id="794" r:id="rId54"/>
    <p:sldId id="795" r:id="rId55"/>
    <p:sldId id="796" r:id="rId56"/>
    <p:sldId id="797" r:id="rId57"/>
    <p:sldId id="798" r:id="rId58"/>
    <p:sldId id="799" r:id="rId59"/>
    <p:sldId id="800" r:id="rId60"/>
    <p:sldId id="801" r:id="rId61"/>
    <p:sldId id="802" r:id="rId62"/>
    <p:sldId id="803" r:id="rId63"/>
    <p:sldId id="804" r:id="rId64"/>
    <p:sldId id="805" r:id="rId65"/>
    <p:sldId id="806" r:id="rId66"/>
    <p:sldId id="807" r:id="rId67"/>
    <p:sldId id="808" r:id="rId68"/>
    <p:sldId id="809" r:id="rId69"/>
    <p:sldId id="810" r:id="rId70"/>
    <p:sldId id="811" r:id="rId71"/>
    <p:sldId id="812" r:id="rId72"/>
    <p:sldId id="813" r:id="rId73"/>
    <p:sldId id="814" r:id="rId74"/>
    <p:sldId id="815" r:id="rId75"/>
    <p:sldId id="816" r:id="rId76"/>
    <p:sldId id="817" r:id="rId77"/>
    <p:sldId id="818" r:id="rId78"/>
    <p:sldId id="819" r:id="rId79"/>
    <p:sldId id="820" r:id="rId80"/>
    <p:sldId id="821" r:id="rId81"/>
    <p:sldId id="822" r:id="rId82"/>
    <p:sldId id="823" r:id="rId83"/>
    <p:sldId id="824" r:id="rId84"/>
    <p:sldId id="825" r:id="rId85"/>
    <p:sldId id="826" r:id="rId86"/>
    <p:sldId id="827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0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2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4.png"/><Relationship Id="rId7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1.xml"/><Relationship Id="rId18" Type="http://schemas.openxmlformats.org/officeDocument/2006/relationships/slide" Target="slide53.xml"/><Relationship Id="rId26" Type="http://schemas.openxmlformats.org/officeDocument/2006/relationships/slide" Target="slide69.xml"/><Relationship Id="rId3" Type="http://schemas.openxmlformats.org/officeDocument/2006/relationships/slide" Target="slide23.xml"/><Relationship Id="rId21" Type="http://schemas.openxmlformats.org/officeDocument/2006/relationships/slide" Target="slide59.xml"/><Relationship Id="rId34" Type="http://schemas.openxmlformats.org/officeDocument/2006/relationships/slide" Target="slide85.xml"/><Relationship Id="rId7" Type="http://schemas.openxmlformats.org/officeDocument/2006/relationships/slide" Target="slide33.xml"/><Relationship Id="rId12" Type="http://schemas.openxmlformats.org/officeDocument/2006/relationships/slide" Target="slide39.xml"/><Relationship Id="rId17" Type="http://schemas.openxmlformats.org/officeDocument/2006/relationships/slide" Target="slide51.xml"/><Relationship Id="rId25" Type="http://schemas.openxmlformats.org/officeDocument/2006/relationships/slide" Target="slide67.xml"/><Relationship Id="rId33" Type="http://schemas.openxmlformats.org/officeDocument/2006/relationships/slide" Target="slide83.xml"/><Relationship Id="rId2" Type="http://schemas.openxmlformats.org/officeDocument/2006/relationships/slide" Target="slide25.xml"/><Relationship Id="rId16" Type="http://schemas.openxmlformats.org/officeDocument/2006/relationships/slide" Target="slide49.xml"/><Relationship Id="rId20" Type="http://schemas.openxmlformats.org/officeDocument/2006/relationships/slide" Target="slide57.xml"/><Relationship Id="rId29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37.xml"/><Relationship Id="rId24" Type="http://schemas.openxmlformats.org/officeDocument/2006/relationships/slide" Target="slide65.xml"/><Relationship Id="rId32" Type="http://schemas.openxmlformats.org/officeDocument/2006/relationships/slide" Target="slide81.xml"/><Relationship Id="rId5" Type="http://schemas.openxmlformats.org/officeDocument/2006/relationships/slide" Target="slide29.xml"/><Relationship Id="rId15" Type="http://schemas.openxmlformats.org/officeDocument/2006/relationships/slide" Target="slide47.xml"/><Relationship Id="rId23" Type="http://schemas.openxmlformats.org/officeDocument/2006/relationships/slide" Target="slide63.xml"/><Relationship Id="rId28" Type="http://schemas.openxmlformats.org/officeDocument/2006/relationships/slide" Target="slide73.xml"/><Relationship Id="rId10" Type="http://schemas.openxmlformats.org/officeDocument/2006/relationships/slide" Target="slide43.xml"/><Relationship Id="rId19" Type="http://schemas.openxmlformats.org/officeDocument/2006/relationships/slide" Target="slide55.xml"/><Relationship Id="rId31" Type="http://schemas.openxmlformats.org/officeDocument/2006/relationships/slide" Target="slide79.xml"/><Relationship Id="rId4" Type="http://schemas.openxmlformats.org/officeDocument/2006/relationships/slide" Target="slide27.xml"/><Relationship Id="rId9" Type="http://schemas.openxmlformats.org/officeDocument/2006/relationships/slide" Target="slide35.xml"/><Relationship Id="rId14" Type="http://schemas.openxmlformats.org/officeDocument/2006/relationships/slide" Target="slide45.xml"/><Relationship Id="rId22" Type="http://schemas.openxmlformats.org/officeDocument/2006/relationships/slide" Target="slide61.xml"/><Relationship Id="rId27" Type="http://schemas.openxmlformats.org/officeDocument/2006/relationships/slide" Target="slide71.xml"/><Relationship Id="rId30" Type="http://schemas.openxmlformats.org/officeDocument/2006/relationships/slide" Target="slide77.xml"/><Relationship Id="rId35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2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9.png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slide" Target="slide22.xml"/><Relationship Id="rId4" Type="http://schemas.openxmlformats.org/officeDocument/2006/relationships/image" Target="../media/image46.png"/><Relationship Id="rId9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2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slide" Target="slide33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slide" Target="slide2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slide" Target="slide35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slide" Target="slide2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slide" Target="slide22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2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43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45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4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4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slide" Target="slide22.xm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2.png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53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55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57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5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6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63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11.png"/><Relationship Id="rId7" Type="http://schemas.openxmlformats.org/officeDocument/2006/relationships/slide" Target="slide65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3.png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image" Target="../media/image11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67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slide" Target="slide22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image" Target="../media/image2.png"/><Relationship Id="rId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71.xml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73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75.xml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77.xml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39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7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81.xml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slide" Target="slide22.xm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image" Target="../media/image2.png"/><Relationship Id="rId4" Type="http://schemas.openxmlformats.org/officeDocument/2006/relationships/image" Target="../media/image14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85.xml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Volume &amp; Surface Area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496" y="6525288"/>
            <a:ext cx="1296144" cy="288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With Circles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275984" y="14847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3275984" y="20609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984" y="26369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75984" y="3212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275984" y="37890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75984" y="436516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500120" y="14847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4500120" y="20609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4499992" y="2636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4499992" y="3212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496" y="6097921"/>
            <a:ext cx="2376264" cy="3554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Mainly Differentiation*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7632848" cy="3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7632848" cy="121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500"/>
            <a:ext cx="7632848" cy="429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</a:t>
            </a:r>
            <a:r>
              <a:rPr lang="en-GB" sz="1400" b="1" dirty="0" smtClean="0">
                <a:latin typeface="Comic Sans MS" panose="030F0702030302020204" pitchFamily="66" charset="0"/>
              </a:rPr>
              <a:t>ay 2018 1HR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58250"/>
            <a:ext cx="8784974" cy="28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258250"/>
            <a:ext cx="8784974" cy="289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</a:t>
            </a:r>
            <a:r>
              <a:rPr lang="en-GB" sz="1400" b="1" dirty="0" smtClean="0">
                <a:latin typeface="Comic Sans MS" panose="030F0702030302020204" pitchFamily="66" charset="0"/>
              </a:rPr>
              <a:t>ay 2018 1HR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2266"/>
            <a:ext cx="8352928" cy="443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216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32390"/>
            <a:ext cx="8784974" cy="319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432390"/>
            <a:ext cx="8784974" cy="3196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5846"/>
            <a:ext cx="8496944" cy="484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1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80728"/>
            <a:ext cx="8784974" cy="391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980728"/>
            <a:ext cx="8784974" cy="3912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75750"/>
            <a:ext cx="7056784" cy="2737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725144"/>
            <a:ext cx="7056784" cy="1290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348880"/>
            <a:ext cx="7056784" cy="2381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04664"/>
            <a:ext cx="7056784" cy="37630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88840"/>
            <a:ext cx="8784972" cy="22091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88838"/>
            <a:ext cx="8784974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3" y="2492894"/>
            <a:ext cx="8784974" cy="1705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2205178"/>
            <a:ext cx="8352924" cy="4464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41438"/>
            <a:ext cx="8352926" cy="52198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556792"/>
            <a:ext cx="8784972" cy="27308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56792"/>
            <a:ext cx="8784974" cy="273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8747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276872"/>
            <a:ext cx="8352926" cy="43838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04664"/>
            <a:ext cx="8352926" cy="39921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42120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908718"/>
            <a:ext cx="8496944" cy="421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Volume &amp; Surface Area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2" action="ppaction://hlinksldjump"/>
          </p:cNvPr>
          <p:cNvSpPr/>
          <p:nvPr/>
        </p:nvSpPr>
        <p:spPr>
          <a:xfrm>
            <a:off x="2195736" y="1916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2195736" y="13407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2195736" y="2492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2195736" y="3069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2195736" y="36450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7" action="ppaction://hlinksldjump"/>
          </p:cNvPr>
          <p:cNvSpPr/>
          <p:nvPr/>
        </p:nvSpPr>
        <p:spPr>
          <a:xfrm>
            <a:off x="2195736" y="42211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8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9" action="ppaction://hlinksldjump"/>
          </p:cNvPr>
          <p:cNvSpPr/>
          <p:nvPr/>
        </p:nvSpPr>
        <p:spPr>
          <a:xfrm>
            <a:off x="2195864" y="47971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10" action="ppaction://hlinksldjump"/>
          </p:cNvPr>
          <p:cNvSpPr/>
          <p:nvPr/>
        </p:nvSpPr>
        <p:spPr>
          <a:xfrm>
            <a:off x="3419872" y="24928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11" action="ppaction://hlinksldjump"/>
          </p:cNvPr>
          <p:cNvSpPr/>
          <p:nvPr/>
        </p:nvSpPr>
        <p:spPr>
          <a:xfrm>
            <a:off x="2195736" y="53732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12" action="ppaction://hlinksldjump"/>
          </p:cNvPr>
          <p:cNvSpPr/>
          <p:nvPr/>
        </p:nvSpPr>
        <p:spPr>
          <a:xfrm>
            <a:off x="3419872" y="13408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13" action="ppaction://hlinksldjump"/>
          </p:cNvPr>
          <p:cNvSpPr/>
          <p:nvPr/>
        </p:nvSpPr>
        <p:spPr>
          <a:xfrm>
            <a:off x="3419872" y="19168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496" y="6525288"/>
            <a:ext cx="1296144" cy="288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With Circles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3419872" y="3069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5" action="ppaction://hlinksldjump"/>
          </p:cNvPr>
          <p:cNvSpPr/>
          <p:nvPr/>
        </p:nvSpPr>
        <p:spPr>
          <a:xfrm>
            <a:off x="3419872" y="36450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6" action="ppaction://hlinksldjump"/>
          </p:cNvPr>
          <p:cNvSpPr/>
          <p:nvPr/>
        </p:nvSpPr>
        <p:spPr>
          <a:xfrm>
            <a:off x="3419872" y="42210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7" action="ppaction://hlinksldjump"/>
          </p:cNvPr>
          <p:cNvSpPr/>
          <p:nvPr/>
        </p:nvSpPr>
        <p:spPr>
          <a:xfrm>
            <a:off x="3419872" y="47971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8" action="ppaction://hlinksldjump"/>
          </p:cNvPr>
          <p:cNvSpPr/>
          <p:nvPr/>
        </p:nvSpPr>
        <p:spPr>
          <a:xfrm>
            <a:off x="3419872" y="53732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9" action="ppaction://hlinksldjump"/>
          </p:cNvPr>
          <p:cNvSpPr/>
          <p:nvPr/>
        </p:nvSpPr>
        <p:spPr>
          <a:xfrm>
            <a:off x="4644136" y="13407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0" action="ppaction://hlinksldjump"/>
          </p:cNvPr>
          <p:cNvSpPr/>
          <p:nvPr/>
        </p:nvSpPr>
        <p:spPr>
          <a:xfrm>
            <a:off x="4644008" y="1916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1" action="ppaction://hlinksldjump"/>
          </p:cNvPr>
          <p:cNvSpPr/>
          <p:nvPr/>
        </p:nvSpPr>
        <p:spPr>
          <a:xfrm>
            <a:off x="4644008" y="2492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2" action="ppaction://hlinksldjump"/>
          </p:cNvPr>
          <p:cNvSpPr/>
          <p:nvPr/>
        </p:nvSpPr>
        <p:spPr>
          <a:xfrm>
            <a:off x="4644008" y="3069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3" action="ppaction://hlinksldjump"/>
          </p:cNvPr>
          <p:cNvSpPr/>
          <p:nvPr/>
        </p:nvSpPr>
        <p:spPr>
          <a:xfrm>
            <a:off x="4644008" y="3645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4" action="ppaction://hlinksldjump"/>
          </p:cNvPr>
          <p:cNvSpPr/>
          <p:nvPr/>
        </p:nvSpPr>
        <p:spPr>
          <a:xfrm>
            <a:off x="4644008" y="42211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5" action="ppaction://hlinksldjump"/>
          </p:cNvPr>
          <p:cNvSpPr/>
          <p:nvPr/>
        </p:nvSpPr>
        <p:spPr>
          <a:xfrm>
            <a:off x="4644008" y="47972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6" action="ppaction://hlinksldjump"/>
          </p:cNvPr>
          <p:cNvSpPr/>
          <p:nvPr/>
        </p:nvSpPr>
        <p:spPr>
          <a:xfrm>
            <a:off x="4644008" y="53732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7" action="ppaction://hlinksldjump"/>
          </p:cNvPr>
          <p:cNvSpPr/>
          <p:nvPr/>
        </p:nvSpPr>
        <p:spPr>
          <a:xfrm>
            <a:off x="5868272" y="13407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8" action="ppaction://hlinksldjump"/>
          </p:cNvPr>
          <p:cNvSpPr/>
          <p:nvPr/>
        </p:nvSpPr>
        <p:spPr>
          <a:xfrm>
            <a:off x="5868144" y="1916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29" action="ppaction://hlinksldjump"/>
          </p:cNvPr>
          <p:cNvSpPr/>
          <p:nvPr/>
        </p:nvSpPr>
        <p:spPr>
          <a:xfrm>
            <a:off x="5868144" y="2492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0" action="ppaction://hlinksldjump"/>
          </p:cNvPr>
          <p:cNvSpPr/>
          <p:nvPr/>
        </p:nvSpPr>
        <p:spPr>
          <a:xfrm>
            <a:off x="5868144" y="3069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31" action="ppaction://hlinksldjump"/>
          </p:cNvPr>
          <p:cNvSpPr/>
          <p:nvPr/>
        </p:nvSpPr>
        <p:spPr>
          <a:xfrm>
            <a:off x="5868144" y="36450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32" action="ppaction://hlinksldjump"/>
          </p:cNvPr>
          <p:cNvSpPr/>
          <p:nvPr/>
        </p:nvSpPr>
        <p:spPr>
          <a:xfrm>
            <a:off x="5868144" y="42211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33" action="ppaction://hlinksldjump"/>
          </p:cNvPr>
          <p:cNvSpPr/>
          <p:nvPr/>
        </p:nvSpPr>
        <p:spPr>
          <a:xfrm>
            <a:off x="5868144" y="47972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34" action="ppaction://hlinksldjump"/>
          </p:cNvPr>
          <p:cNvSpPr/>
          <p:nvPr/>
        </p:nvSpPr>
        <p:spPr>
          <a:xfrm>
            <a:off x="5868144" y="53732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35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98944"/>
            <a:ext cx="6624736" cy="127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6624736" cy="15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8778"/>
            <a:ext cx="6624738" cy="380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5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221653"/>
            <a:ext cx="8064894" cy="138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9554" y="2221652"/>
            <a:ext cx="8064894" cy="415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554" y="2636912"/>
            <a:ext cx="8064894" cy="97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7" y="4143280"/>
            <a:ext cx="6449746" cy="26700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2" idx="3"/>
            <a:endCxn id="23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126" y="404664"/>
            <a:ext cx="6449748" cy="4320480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844824"/>
            <a:ext cx="8496946" cy="13502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7" y="1844822"/>
            <a:ext cx="8496946" cy="1350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83" y="5013176"/>
            <a:ext cx="6791634" cy="171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426"/>
            <a:ext cx="5760642" cy="307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83" y="3501008"/>
            <a:ext cx="6791634" cy="161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1759640"/>
            <a:ext cx="8496942" cy="206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59640"/>
            <a:ext cx="8496944" cy="206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392489" cy="267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84837"/>
            <a:ext cx="4392490" cy="57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88893"/>
            <a:ext cx="4392490" cy="6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5459"/>
            <a:ext cx="4464496" cy="255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12277"/>
            <a:ext cx="4464496" cy="6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4464496" cy="165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268760"/>
            <a:ext cx="8784972" cy="37126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268759"/>
            <a:ext cx="8784974" cy="3712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29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12776"/>
            <a:ext cx="84969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636912"/>
            <a:ext cx="8496944" cy="1683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3384"/>
            <a:ext cx="5760640" cy="186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3" idx="3"/>
            <a:endCxn id="2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760640" cy="24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760640" cy="253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5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175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12776"/>
            <a:ext cx="8496944" cy="1752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1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6730"/>
            <a:ext cx="7632848" cy="179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3062"/>
            <a:ext cx="7632848" cy="29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2094"/>
            <a:ext cx="7632848" cy="216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484784"/>
            <a:ext cx="8439680" cy="237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484784"/>
            <a:ext cx="843968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60" y="2276872"/>
            <a:ext cx="8439680" cy="1577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4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606598"/>
            <a:ext cx="7200798" cy="2206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4664"/>
            <a:ext cx="7200800" cy="3485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1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3870276"/>
            <a:ext cx="7200800" cy="1762160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92088"/>
            <a:ext cx="8496944" cy="12607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298676"/>
            <a:ext cx="8496944" cy="4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802732"/>
            <a:ext cx="8496944" cy="770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39692"/>
            <a:ext cx="6768752" cy="3873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32656"/>
            <a:ext cx="6768752" cy="30757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1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84784"/>
            <a:ext cx="8496940" cy="2282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484784"/>
            <a:ext cx="8496942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23529" y="2060847"/>
            <a:ext cx="8496942" cy="17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540114"/>
            <a:ext cx="8064896" cy="13083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2614"/>
            <a:ext cx="8064896" cy="43225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725144"/>
            <a:ext cx="8064896" cy="98550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53852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72816"/>
            <a:ext cx="8640956" cy="14177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1772816"/>
            <a:ext cx="8640958" cy="141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336800"/>
            <a:ext cx="7920880" cy="2432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5" y="408288"/>
            <a:ext cx="7935550" cy="4532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5" y="5057389"/>
            <a:ext cx="7935130" cy="5936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844824"/>
            <a:ext cx="8640956" cy="13488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1" y="1844824"/>
            <a:ext cx="8640958" cy="1348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9" idx="3"/>
            <a:endCxn id="2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09" y="5373216"/>
            <a:ext cx="7030386" cy="11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08" y="424244"/>
            <a:ext cx="7030386" cy="49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406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467544" y="980728"/>
            <a:ext cx="8208912" cy="4061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84984"/>
            <a:ext cx="8496942" cy="3440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0858"/>
            <a:ext cx="8496944" cy="44283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26779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1484783"/>
            <a:ext cx="8640960" cy="2677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632614"/>
            <a:ext cx="7632848" cy="3180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653136"/>
            <a:ext cx="7632848" cy="13112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b="1648"/>
          <a:stretch/>
        </p:blipFill>
        <p:spPr>
          <a:xfrm>
            <a:off x="755576" y="356724"/>
            <a:ext cx="7632848" cy="42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772816"/>
            <a:ext cx="8784972" cy="12494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772816"/>
            <a:ext cx="8784973" cy="1249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12976"/>
            <a:ext cx="8496942" cy="3425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39363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124744"/>
            <a:ext cx="8753475" cy="40386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124743"/>
            <a:ext cx="8784974" cy="4038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NTSQ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11283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3"/>
            <a:ext cx="8784973" cy="1128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6" y="4102600"/>
            <a:ext cx="8208908" cy="2638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3933056"/>
            <a:ext cx="8208910" cy="1775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406346"/>
            <a:ext cx="8208910" cy="35267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76872"/>
            <a:ext cx="8784976" cy="14623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276872"/>
            <a:ext cx="8784973" cy="1462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40960" cy="409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55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9626"/>
            <a:ext cx="8784976" cy="136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059626"/>
            <a:ext cx="8784973" cy="136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95228"/>
            <a:ext cx="8640958" cy="4974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8966"/>
            <a:ext cx="8640960" cy="52102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34825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340767"/>
            <a:ext cx="8784973" cy="3482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852936"/>
            <a:ext cx="8640958" cy="3758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37782"/>
            <a:ext cx="8640960" cy="46474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84976" cy="21879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772815"/>
            <a:ext cx="8784973" cy="218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352928" cy="321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476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25930"/>
            <a:ext cx="8640960" cy="4043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7502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14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916833"/>
            <a:ext cx="8784973" cy="148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284984"/>
            <a:ext cx="8640958" cy="2590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29642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49692"/>
            <a:ext cx="8784976" cy="10073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349692"/>
            <a:ext cx="8784973" cy="100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3850"/>
            <a:ext cx="8640960" cy="444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9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281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772816"/>
            <a:ext cx="8784973" cy="281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4869160"/>
            <a:ext cx="6192686" cy="1942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221088"/>
            <a:ext cx="6192688" cy="1959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056218"/>
            <a:ext cx="6192688" cy="1740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397752"/>
            <a:ext cx="6192688" cy="33192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656" y="3730090"/>
            <a:ext cx="6192688" cy="707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656" y="4797152"/>
            <a:ext cx="6192688" cy="5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8573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086088"/>
            <a:ext cx="8784973" cy="974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060848"/>
            <a:ext cx="8784973" cy="179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858790"/>
            <a:ext cx="8784973" cy="112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71982"/>
            <a:ext cx="8640958" cy="4797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33027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26255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412776"/>
            <a:ext cx="8784973" cy="262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63716"/>
            <a:ext cx="8640958" cy="4549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3284984"/>
            <a:ext cx="8640956" cy="20217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28592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13730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8"/>
            <a:ext cx="8640958" cy="1395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3445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700808"/>
            <a:ext cx="8784973" cy="2344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4303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4016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20200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844823"/>
            <a:ext cx="8784973" cy="202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1396"/>
            <a:ext cx="8640960" cy="419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824"/>
            <a:ext cx="8640960" cy="354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215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556792"/>
            <a:ext cx="8784973" cy="215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60486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048672" cy="342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27594"/>
            <a:ext cx="6048672" cy="219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6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258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772816"/>
            <a:ext cx="8784973" cy="2583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29000"/>
            <a:ext cx="8640958" cy="3199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65817"/>
            <a:ext cx="8640958" cy="46617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20888"/>
            <a:ext cx="8784976" cy="9087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420888"/>
            <a:ext cx="8784973" cy="908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0864"/>
            <a:ext cx="8640960" cy="319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640960" cy="182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6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4249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3705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4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220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1700808"/>
            <a:ext cx="8784973" cy="220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8542"/>
            <a:ext cx="8496944" cy="37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347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4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496944" cy="160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38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980728"/>
            <a:ext cx="8784973" cy="388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2384"/>
            <a:ext cx="8640960" cy="37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3318"/>
            <a:ext cx="8640960" cy="393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5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4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23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1772816"/>
            <a:ext cx="8784973" cy="116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2933666"/>
            <a:ext cx="8784976" cy="116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7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431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7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4" idx="3"/>
            <a:endCxn id="19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2856"/>
            <a:ext cx="8784974" cy="17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132856"/>
            <a:ext cx="8784973" cy="1783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36408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1765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4"/>
            <a:ext cx="8784974" cy="1176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36408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16016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Volume &amp; Surface Area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1070</TotalTime>
  <Words>906</Words>
  <Application>Microsoft Office PowerPoint</Application>
  <PresentationFormat>On-screen Show (4:3)</PresentationFormat>
  <Paragraphs>290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Comic Sans MS</vt:lpstr>
      <vt:lpstr>Theme1</vt:lpstr>
      <vt:lpstr>Volume &amp; 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Volume &amp; 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711</cp:revision>
  <dcterms:created xsi:type="dcterms:W3CDTF">2014-02-21T20:01:10Z</dcterms:created>
  <dcterms:modified xsi:type="dcterms:W3CDTF">2020-11-07T22:48:03Z</dcterms:modified>
</cp:coreProperties>
</file>