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8.xml"/><Relationship Id="rId3" Type="http://schemas.openxmlformats.org/officeDocument/2006/relationships/slide" Target="slide16.xml"/><Relationship Id="rId7" Type="http://schemas.openxmlformats.org/officeDocument/2006/relationships/slide" Target="slide24.xml"/><Relationship Id="rId12" Type="http://schemas.openxmlformats.org/officeDocument/2006/relationships/slide" Target="slide6.xml"/><Relationship Id="rId2" Type="http://schemas.openxmlformats.org/officeDocument/2006/relationships/slide" Target="slide1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4.xml"/><Relationship Id="rId5" Type="http://schemas.openxmlformats.org/officeDocument/2006/relationships/slide" Target="slide20.xml"/><Relationship Id="rId15" Type="http://schemas.openxmlformats.org/officeDocument/2006/relationships/slide" Target="slide12.xml"/><Relationship Id="rId10" Type="http://schemas.openxmlformats.org/officeDocument/2006/relationships/slide" Target="slide2.xml"/><Relationship Id="rId4" Type="http://schemas.openxmlformats.org/officeDocument/2006/relationships/slide" Target="slide18.xml"/><Relationship Id="rId9" Type="http://schemas.openxmlformats.org/officeDocument/2006/relationships/slide" Target="slide28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1.png"/><Relationship Id="rId7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496" y="6525288"/>
            <a:ext cx="1512168" cy="288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With </a:t>
            </a:r>
            <a:r>
              <a:rPr lang="en-GB" sz="1400" b="1" dirty="0" smtClean="0">
                <a:latin typeface="Comic Sans MS" panose="030F0702030302020204" pitchFamily="66" charset="0"/>
              </a:rPr>
              <a:t>Formulae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508232" y="15568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Q15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508104" y="213296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96" y="6165304"/>
            <a:ext cx="1440160" cy="288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Viewing angles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508104" y="270903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508104" y="32850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508104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5508104" y="443716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508104" y="50132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2979663" y="156081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1" action="ppaction://hlinksldjump"/>
          </p:cNvPr>
          <p:cNvSpPr/>
          <p:nvPr/>
        </p:nvSpPr>
        <p:spPr>
          <a:xfrm>
            <a:off x="2987952" y="2132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2" action="ppaction://hlinksldjump"/>
          </p:cNvPr>
          <p:cNvSpPr/>
          <p:nvPr/>
        </p:nvSpPr>
        <p:spPr>
          <a:xfrm>
            <a:off x="2979663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3" action="ppaction://hlinksldjump"/>
          </p:cNvPr>
          <p:cNvSpPr/>
          <p:nvPr/>
        </p:nvSpPr>
        <p:spPr>
          <a:xfrm>
            <a:off x="2979663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4" action="ppaction://hlinksldjump"/>
          </p:cNvPr>
          <p:cNvSpPr/>
          <p:nvPr/>
        </p:nvSpPr>
        <p:spPr>
          <a:xfrm>
            <a:off x="2979663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5" action="ppaction://hlinksldjump"/>
          </p:cNvPr>
          <p:cNvSpPr/>
          <p:nvPr/>
        </p:nvSpPr>
        <p:spPr>
          <a:xfrm>
            <a:off x="2979663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6" action="ppaction://hlinksldjump"/>
          </p:cNvPr>
          <p:cNvSpPr/>
          <p:nvPr/>
        </p:nvSpPr>
        <p:spPr>
          <a:xfrm>
            <a:off x="2979663" y="501323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65" y="2764856"/>
            <a:ext cx="7853470" cy="3976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65" y="404664"/>
            <a:ext cx="7853470" cy="47525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4"/>
            <a:ext cx="8640956" cy="9532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04864"/>
            <a:ext cx="8640958" cy="953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6556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858122"/>
            <a:ext cx="6336704" cy="1955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04664"/>
            <a:ext cx="6336706" cy="3254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678105"/>
            <a:ext cx="6336704" cy="23996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00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2747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27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65365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372"/>
          <a:stretch/>
        </p:blipFill>
        <p:spPr>
          <a:xfrm>
            <a:off x="827584" y="3933056"/>
            <a:ext cx="7488832" cy="287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6274"/>
            <a:ext cx="7488832" cy="31267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759200" y="4546600"/>
            <a:ext cx="1295400" cy="1282700"/>
          </a:xfrm>
          <a:custGeom>
            <a:avLst/>
            <a:gdLst>
              <a:gd name="connsiteX0" fmla="*/ 0 w 1295400"/>
              <a:gd name="connsiteY0" fmla="*/ 1282700 h 1282700"/>
              <a:gd name="connsiteX1" fmla="*/ 1295400 w 1295400"/>
              <a:gd name="connsiteY1" fmla="*/ 1282700 h 1282700"/>
              <a:gd name="connsiteX2" fmla="*/ 1295400 w 1295400"/>
              <a:gd name="connsiteY2" fmla="*/ 0 h 1282700"/>
              <a:gd name="connsiteX3" fmla="*/ 876300 w 1295400"/>
              <a:gd name="connsiteY3" fmla="*/ 0 h 1282700"/>
              <a:gd name="connsiteX4" fmla="*/ 876300 w 1295400"/>
              <a:gd name="connsiteY4" fmla="*/ 419100 h 1282700"/>
              <a:gd name="connsiteX5" fmla="*/ 1295400 w 1295400"/>
              <a:gd name="connsiteY5" fmla="*/ 419100 h 1282700"/>
              <a:gd name="connsiteX6" fmla="*/ 457200 w 1295400"/>
              <a:gd name="connsiteY6" fmla="*/ 419100 h 1282700"/>
              <a:gd name="connsiteX7" fmla="*/ 457200 w 1295400"/>
              <a:gd name="connsiteY7" fmla="*/ 850900 h 1282700"/>
              <a:gd name="connsiteX8" fmla="*/ 25400 w 1295400"/>
              <a:gd name="connsiteY8" fmla="*/ 850900 h 1282700"/>
              <a:gd name="connsiteX9" fmla="*/ 0 w 1295400"/>
              <a:gd name="connsiteY9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1282700">
                <a:moveTo>
                  <a:pt x="0" y="1282700"/>
                </a:moveTo>
                <a:lnTo>
                  <a:pt x="1295400" y="1282700"/>
                </a:lnTo>
                <a:lnTo>
                  <a:pt x="1295400" y="0"/>
                </a:lnTo>
                <a:lnTo>
                  <a:pt x="876300" y="0"/>
                </a:lnTo>
                <a:lnTo>
                  <a:pt x="876300" y="419100"/>
                </a:lnTo>
                <a:lnTo>
                  <a:pt x="1295400" y="419100"/>
                </a:lnTo>
                <a:lnTo>
                  <a:pt x="457200" y="419100"/>
                </a:lnTo>
                <a:lnTo>
                  <a:pt x="457200" y="850900"/>
                </a:lnTo>
                <a:lnTo>
                  <a:pt x="25400" y="850900"/>
                </a:lnTo>
                <a:lnTo>
                  <a:pt x="0" y="128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403648" y="4357999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Reveal plan</a:t>
            </a:r>
            <a:endParaRPr lang="en-GB" sz="1200" dirty="0"/>
          </a:p>
        </p:txBody>
      </p:sp>
      <p:sp>
        <p:nvSpPr>
          <p:cNvPr id="22" name="Rectangle 21"/>
          <p:cNvSpPr/>
          <p:nvPr/>
        </p:nvSpPr>
        <p:spPr>
          <a:xfrm>
            <a:off x="1403648" y="4767301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Hide plan</a:t>
            </a:r>
            <a:endParaRPr lang="en-GB" sz="1200" dirty="0"/>
          </a:p>
        </p:txBody>
      </p:sp>
      <p:sp>
        <p:nvSpPr>
          <p:cNvPr id="23" name="Rectangle 22"/>
          <p:cNvSpPr/>
          <p:nvPr/>
        </p:nvSpPr>
        <p:spPr>
          <a:xfrm>
            <a:off x="9324528" y="2636912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11372"/>
          <a:stretch/>
        </p:blipFill>
        <p:spPr>
          <a:xfrm>
            <a:off x="827584" y="3933056"/>
            <a:ext cx="7488832" cy="28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48880"/>
            <a:ext cx="8640956" cy="6294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348878"/>
            <a:ext cx="8640958" cy="629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4985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2253"/>
            <a:ext cx="7632848" cy="3959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25613"/>
            <a:ext cx="7632848" cy="222064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Q15</a:t>
            </a: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5666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2060848"/>
            <a:ext cx="8640962" cy="16497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518" y="2031941"/>
            <a:ext cx="8640958" cy="1350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3382935"/>
            <a:ext cx="8640956" cy="32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Q15</a:t>
            </a:r>
          </a:p>
        </p:txBody>
      </p:sp>
      <p:cxnSp>
        <p:nvCxnSpPr>
          <p:cNvPr id="24" name="Straight Arrow Connector 23"/>
          <p:cNvCxnSpPr>
            <a:stCxn id="25" idx="3"/>
            <a:endCxn id="23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0954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74" y="3872124"/>
            <a:ext cx="3925342" cy="29412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157" y="404664"/>
            <a:ext cx="5541686" cy="3434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29" y="3872124"/>
            <a:ext cx="3925342" cy="294125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51450" y="4159250"/>
            <a:ext cx="495300" cy="939800"/>
            <a:chOff x="5251450" y="4159250"/>
            <a:chExt cx="495300" cy="939800"/>
          </a:xfrm>
        </p:grpSpPr>
        <p:sp>
          <p:nvSpPr>
            <p:cNvPr id="6" name="Freeform 5"/>
            <p:cNvSpPr/>
            <p:nvPr/>
          </p:nvSpPr>
          <p:spPr>
            <a:xfrm>
              <a:off x="5251450" y="4159250"/>
              <a:ext cx="495300" cy="939800"/>
            </a:xfrm>
            <a:custGeom>
              <a:avLst/>
              <a:gdLst>
                <a:gd name="connsiteX0" fmla="*/ 0 w 495300"/>
                <a:gd name="connsiteY0" fmla="*/ 0 h 939800"/>
                <a:gd name="connsiteX1" fmla="*/ 495300 w 495300"/>
                <a:gd name="connsiteY1" fmla="*/ 0 h 939800"/>
                <a:gd name="connsiteX2" fmla="*/ 495300 w 495300"/>
                <a:gd name="connsiteY2" fmla="*/ 939800 h 939800"/>
                <a:gd name="connsiteX3" fmla="*/ 6350 w 495300"/>
                <a:gd name="connsiteY3" fmla="*/ 939800 h 939800"/>
                <a:gd name="connsiteX4" fmla="*/ 0 w 495300"/>
                <a:gd name="connsiteY4" fmla="*/ 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939800">
                  <a:moveTo>
                    <a:pt x="0" y="0"/>
                  </a:moveTo>
                  <a:lnTo>
                    <a:pt x="495300" y="0"/>
                  </a:lnTo>
                  <a:lnTo>
                    <a:pt x="495300" y="939800"/>
                  </a:lnTo>
                  <a:lnTo>
                    <a:pt x="6350" y="939800"/>
                  </a:lnTo>
                  <a:cubicBezTo>
                    <a:pt x="4233" y="626533"/>
                    <a:pt x="2117" y="313267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Side</a:t>
              </a:r>
              <a:endParaRPr lang="en-GB" sz="14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5251450" y="4869160"/>
              <a:ext cx="49530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43508" y="4410596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Reveal front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43508" y="4819898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Hide front</a:t>
            </a:r>
            <a:endParaRPr lang="en-GB" sz="1200" dirty="0"/>
          </a:p>
        </p:txBody>
      </p:sp>
      <p:sp>
        <p:nvSpPr>
          <p:cNvPr id="25" name="Rectangle 24"/>
          <p:cNvSpPr/>
          <p:nvPr/>
        </p:nvSpPr>
        <p:spPr>
          <a:xfrm>
            <a:off x="1331640" y="4410596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Reveal side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1331640" y="4819898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Hide side</a:t>
            </a:r>
            <a:endParaRPr lang="en-GB" sz="1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157" y="404664"/>
            <a:ext cx="5541686" cy="343484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468544" y="848085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0" name="Freeform 29"/>
          <p:cNvSpPr/>
          <p:nvPr/>
        </p:nvSpPr>
        <p:spPr>
          <a:xfrm>
            <a:off x="3114040" y="4150360"/>
            <a:ext cx="965200" cy="965200"/>
          </a:xfrm>
          <a:custGeom>
            <a:avLst/>
            <a:gdLst>
              <a:gd name="connsiteX0" fmla="*/ 0 w 965200"/>
              <a:gd name="connsiteY0" fmla="*/ 0 h 965200"/>
              <a:gd name="connsiteX1" fmla="*/ 0 w 965200"/>
              <a:gd name="connsiteY1" fmla="*/ 965200 h 965200"/>
              <a:gd name="connsiteX2" fmla="*/ 965200 w 965200"/>
              <a:gd name="connsiteY2" fmla="*/ 965200 h 965200"/>
              <a:gd name="connsiteX3" fmla="*/ 965200 w 965200"/>
              <a:gd name="connsiteY3" fmla="*/ 716280 h 965200"/>
              <a:gd name="connsiteX4" fmla="*/ 0 w 965200"/>
              <a:gd name="connsiteY4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" h="965200">
                <a:moveTo>
                  <a:pt x="0" y="0"/>
                </a:moveTo>
                <a:lnTo>
                  <a:pt x="0" y="965200"/>
                </a:lnTo>
                <a:lnTo>
                  <a:pt x="965200" y="965200"/>
                </a:lnTo>
                <a:lnTo>
                  <a:pt x="965200" y="7162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Front</a:t>
            </a:r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861048"/>
            <a:ext cx="3925342" cy="29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2276872"/>
            <a:ext cx="8640972" cy="11908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2276871"/>
            <a:ext cx="8640958" cy="119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3134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04" y="3789040"/>
            <a:ext cx="6393592" cy="29833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5204" y="404664"/>
            <a:ext cx="6393592" cy="55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52" y="2708920"/>
            <a:ext cx="4270896" cy="3794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52" y="404664"/>
            <a:ext cx="4270896" cy="23042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3508" y="4410596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Reveal front</a:t>
            </a:r>
            <a:endParaRPr lang="en-GB" sz="1200" dirty="0"/>
          </a:p>
        </p:txBody>
      </p:sp>
      <p:sp>
        <p:nvSpPr>
          <p:cNvPr id="24" name="Rectangle 23"/>
          <p:cNvSpPr/>
          <p:nvPr/>
        </p:nvSpPr>
        <p:spPr>
          <a:xfrm>
            <a:off x="143508" y="4819898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Hide front</a:t>
            </a:r>
            <a:endParaRPr lang="en-GB" sz="1200" dirty="0"/>
          </a:p>
        </p:txBody>
      </p:sp>
      <p:sp>
        <p:nvSpPr>
          <p:cNvPr id="29" name="Rectangle 28"/>
          <p:cNvSpPr/>
          <p:nvPr/>
        </p:nvSpPr>
        <p:spPr>
          <a:xfrm>
            <a:off x="9468544" y="848085"/>
            <a:ext cx="1044116" cy="337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5980" y="436614"/>
            <a:ext cx="4270894" cy="256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980" y="620688"/>
            <a:ext cx="4270894" cy="2090726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1810693" y="4626321"/>
            <a:ext cx="1475715" cy="959667"/>
          </a:xfrm>
          <a:custGeom>
            <a:avLst/>
            <a:gdLst>
              <a:gd name="connsiteX0" fmla="*/ 0 w 1475715"/>
              <a:gd name="connsiteY0" fmla="*/ 959667 h 959667"/>
              <a:gd name="connsiteX1" fmla="*/ 1475715 w 1475715"/>
              <a:gd name="connsiteY1" fmla="*/ 959667 h 959667"/>
              <a:gd name="connsiteX2" fmla="*/ 742384 w 1475715"/>
              <a:gd name="connsiteY2" fmla="*/ 0 h 959667"/>
              <a:gd name="connsiteX3" fmla="*/ 0 w 1475715"/>
              <a:gd name="connsiteY3" fmla="*/ 959667 h 9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715" h="959667">
                <a:moveTo>
                  <a:pt x="0" y="959667"/>
                </a:moveTo>
                <a:lnTo>
                  <a:pt x="1475715" y="959667"/>
                </a:lnTo>
                <a:lnTo>
                  <a:pt x="742384" y="0"/>
                </a:lnTo>
                <a:lnTo>
                  <a:pt x="0" y="95966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4270896" cy="37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484784"/>
            <a:ext cx="8640962" cy="30373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484783"/>
            <a:ext cx="8640958" cy="108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18" y="2564905"/>
            <a:ext cx="8640958" cy="195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4549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35035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24744"/>
            <a:ext cx="8640962" cy="37551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039786"/>
            <a:ext cx="8640958" cy="3840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40961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4219594"/>
            <a:ext cx="6336706" cy="2593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04664"/>
            <a:ext cx="6336706" cy="4938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355356"/>
            <a:ext cx="6336704" cy="7078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505446"/>
            <a:ext cx="8640962" cy="24996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505444"/>
            <a:ext cx="8640958" cy="2499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23200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744544"/>
            <a:ext cx="7632848" cy="299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04664"/>
            <a:ext cx="7632846" cy="53815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4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556792"/>
            <a:ext cx="8640964" cy="674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76872"/>
            <a:ext cx="6480720" cy="20400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556792"/>
            <a:ext cx="8640958" cy="67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31640" y="2276872"/>
            <a:ext cx="6480720" cy="204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877938"/>
            <a:ext cx="7632848" cy="19354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3640"/>
            <a:ext cx="7632848" cy="52776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83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212976"/>
            <a:ext cx="6821488" cy="27783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908720"/>
            <a:ext cx="8640964" cy="21345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908719"/>
            <a:ext cx="8640958" cy="213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61256" y="3212976"/>
            <a:ext cx="6821488" cy="277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36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24744"/>
            <a:ext cx="8640962" cy="6861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552340" y="1942356"/>
            <a:ext cx="19442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33676" y="1916832"/>
            <a:ext cx="19442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33676" y="2742854"/>
            <a:ext cx="19442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64088" y="2742854"/>
            <a:ext cx="19442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2340" y="2636912"/>
            <a:ext cx="1381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6556" y="1942356"/>
            <a:ext cx="1381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64508" y="3462934"/>
            <a:ext cx="1381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26968" y="2742854"/>
            <a:ext cx="1381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364088" y="3602381"/>
            <a:ext cx="194421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77892" y="1942356"/>
            <a:ext cx="0" cy="800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33676" y="2636912"/>
            <a:ext cx="0" cy="800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97328" y="2742854"/>
            <a:ext cx="0" cy="800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64088" y="3462934"/>
            <a:ext cx="0" cy="800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52340" y="2636912"/>
            <a:ext cx="0" cy="161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52340" y="4293096"/>
            <a:ext cx="2811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37632" y="432246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 cm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362463" y="342000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cm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953818" y="256766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cm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000437" y="323304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cm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3908636" y="278419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cm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343154" y="358767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cm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6473461" y="389409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cm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8" y="1124744"/>
            <a:ext cx="8640958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85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300668"/>
            <a:ext cx="7632846" cy="2512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124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19459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638192"/>
            <a:ext cx="8640962" cy="1502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8" y="1638192"/>
            <a:ext cx="8640958" cy="150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6" name="Rectangle 45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7" name="Straight Arrow Connector 46"/>
          <p:cNvCxnSpPr>
            <a:stCxn id="48" idx="3"/>
            <a:endCxn id="4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3784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61048"/>
            <a:ext cx="8640960" cy="2805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68237"/>
            <a:ext cx="8640960" cy="47215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7830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15937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700808"/>
            <a:ext cx="8640958" cy="1593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6456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7" y="1439812"/>
            <a:ext cx="8684786" cy="52295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6" y="1052736"/>
            <a:ext cx="8684788" cy="40324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4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0364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073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Volume &amp; Surface Area</a:t>
            </a:r>
          </a:p>
        </p:txBody>
      </p:sp>
    </p:spTree>
    <p:extLst>
      <p:ext uri="{BB962C8B-B14F-4D97-AF65-F5344CB8AC3E}">
        <p14:creationId xmlns:p14="http://schemas.microsoft.com/office/powerpoint/2010/main" val="38160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31682</TotalTime>
  <Words>343</Words>
  <Application>Microsoft Office PowerPoint</Application>
  <PresentationFormat>On-screen Show (4:3)</PresentationFormat>
  <Paragraphs>124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Theme1</vt:lpstr>
      <vt:lpstr>Volume &amp; 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2828</cp:revision>
  <cp:lastPrinted>2019-03-09T08:19:56Z</cp:lastPrinted>
  <dcterms:created xsi:type="dcterms:W3CDTF">2014-02-21T20:01:10Z</dcterms:created>
  <dcterms:modified xsi:type="dcterms:W3CDTF">2020-11-10T15:38:41Z</dcterms:modified>
</cp:coreProperties>
</file>