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3059960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572425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572412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572412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72412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72412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48822"/>
            <a:ext cx="8640956" cy="411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2976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9747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916832"/>
            <a:ext cx="8650174" cy="1392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916832"/>
            <a:ext cx="8661838" cy="139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6743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67918"/>
            <a:ext cx="8208912" cy="2469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8208912" cy="46021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9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772816"/>
            <a:ext cx="8650172" cy="22178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772816"/>
            <a:ext cx="8661838" cy="221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598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2" y="4202401"/>
            <a:ext cx="5184574" cy="138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154" t="10119"/>
          <a:stretch/>
        </p:blipFill>
        <p:spPr>
          <a:xfrm>
            <a:off x="107504" y="3888856"/>
            <a:ext cx="3744417" cy="1187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r="22059"/>
          <a:stretch/>
        </p:blipFill>
        <p:spPr>
          <a:xfrm>
            <a:off x="107505" y="1484783"/>
            <a:ext cx="4513122" cy="2647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21" y="764703"/>
            <a:ext cx="5184574" cy="44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826106"/>
            <a:ext cx="8650174" cy="520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14" y="560128"/>
            <a:ext cx="8650172" cy="2765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6913" y="560128"/>
            <a:ext cx="8661838" cy="27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6913" y="826106"/>
            <a:ext cx="8661838" cy="520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6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789040"/>
            <a:ext cx="7632846" cy="29485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4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916832"/>
            <a:ext cx="8650172" cy="12475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6913" y="1916832"/>
            <a:ext cx="8661838" cy="124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777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5809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209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805264"/>
            <a:ext cx="4320480" cy="96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48880"/>
            <a:ext cx="4320480" cy="27375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04664"/>
            <a:ext cx="4320480" cy="199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5085184"/>
            <a:ext cx="4320478" cy="14159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6819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115022"/>
            <a:ext cx="8439686" cy="72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892046"/>
            <a:ext cx="8439684" cy="3077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052736"/>
            <a:ext cx="84396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844825"/>
            <a:ext cx="8439682" cy="158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426742"/>
            <a:ext cx="8439685" cy="38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2157" y="3810413"/>
            <a:ext cx="8439685" cy="119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5789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412776"/>
            <a:ext cx="8496942" cy="2137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548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727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72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6499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91705"/>
            <a:ext cx="7056783" cy="2149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4664"/>
            <a:ext cx="7056784" cy="57717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6578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340768"/>
            <a:ext cx="8650174" cy="2417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340768"/>
            <a:ext cx="8661838" cy="241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33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31697</TotalTime>
  <Words>175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2827</cp:revision>
  <cp:lastPrinted>2019-03-09T08:19:56Z</cp:lastPrinted>
  <dcterms:created xsi:type="dcterms:W3CDTF">2014-02-21T20:01:10Z</dcterms:created>
  <dcterms:modified xsi:type="dcterms:W3CDTF">2020-11-10T16:49:04Z</dcterms:modified>
</cp:coreProperties>
</file>