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2771800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6" y="6525288"/>
            <a:ext cx="1512168" cy="288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With </a:t>
            </a:r>
            <a:r>
              <a:rPr lang="en-GB" sz="1400" b="1" dirty="0" smtClean="0">
                <a:latin typeface="Comic Sans MS" panose="030F0702030302020204" pitchFamily="66" charset="0"/>
              </a:rPr>
              <a:t>Formulae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96" y="6165304"/>
            <a:ext cx="1440160" cy="288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Viewing angles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20200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5220072" y="27054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5220072" y="32815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5220072" y="38576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5220200" y="44336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6912768" cy="55246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12052"/>
            <a:ext cx="8352928" cy="56338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6" y="612051"/>
            <a:ext cx="8352928" cy="5633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2670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4176464" cy="295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41474"/>
            <a:ext cx="4176464" cy="32803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967" y="2225093"/>
            <a:ext cx="4680521" cy="18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40" y="524192"/>
            <a:ext cx="6172720" cy="60731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85640" y="481241"/>
            <a:ext cx="6172720" cy="611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9790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920880" cy="49129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497248"/>
            <a:ext cx="5040558" cy="61721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51720" y="481241"/>
            <a:ext cx="5040559" cy="618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8180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3728"/>
          <a:stretch/>
        </p:blipFill>
        <p:spPr>
          <a:xfrm>
            <a:off x="107505" y="1340768"/>
            <a:ext cx="4248010" cy="3024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620688"/>
            <a:ext cx="4169233" cy="4579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50" y="5147158"/>
            <a:ext cx="5760638" cy="15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3545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124743"/>
            <a:ext cx="8784973" cy="3354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7648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56" y="404664"/>
            <a:ext cx="7231288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60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980728"/>
            <a:ext cx="7610475" cy="41243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66762" y="963171"/>
            <a:ext cx="7610475" cy="4141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5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405551"/>
            <a:ext cx="7610476" cy="60468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6762" y="405550"/>
            <a:ext cx="7610475" cy="6046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1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632848" cy="53715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21162"/>
            <a:ext cx="5760640" cy="63202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691681" y="421161"/>
            <a:ext cx="5760640" cy="634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3631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87222"/>
            <a:ext cx="5040560" cy="64261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51721" y="387222"/>
            <a:ext cx="5040560" cy="642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54141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31749</TotalTime>
  <Words>161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Theme1</vt:lpstr>
      <vt:lpstr>Volume &amp;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2816</cp:revision>
  <cp:lastPrinted>2019-03-09T08:19:56Z</cp:lastPrinted>
  <dcterms:created xsi:type="dcterms:W3CDTF">2014-02-21T20:01:10Z</dcterms:created>
  <dcterms:modified xsi:type="dcterms:W3CDTF">2020-11-09T09:19:06Z</dcterms:modified>
</cp:coreProperties>
</file>