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.xml"/><Relationship Id="rId18" Type="http://schemas.openxmlformats.org/officeDocument/2006/relationships/slide" Target="slide16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4.xml"/><Relationship Id="rId17" Type="http://schemas.openxmlformats.org/officeDocument/2006/relationships/slide" Target="slide14.xml"/><Relationship Id="rId2" Type="http://schemas.openxmlformats.org/officeDocument/2006/relationships/slide" Target="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5" Type="http://schemas.openxmlformats.org/officeDocument/2006/relationships/slide" Target="slide10.xml"/><Relationship Id="rId10" Type="http://schemas.openxmlformats.org/officeDocument/2006/relationships/slide" Target="slide28.xml"/><Relationship Id="rId4" Type="http://schemas.openxmlformats.org/officeDocument/2006/relationships/slide" Target="slide2.xml"/><Relationship Id="rId9" Type="http://schemas.openxmlformats.org/officeDocument/2006/relationships/slide" Target="slide26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2.xml"/><Relationship Id="rId7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.xml"/><Relationship Id="rId10" Type="http://schemas.openxmlformats.org/officeDocument/2006/relationships/slide" Target="slide44.xml"/><Relationship Id="rId4" Type="http://schemas.openxmlformats.org/officeDocument/2006/relationships/slide" Target="slide1.xml"/><Relationship Id="rId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1.png"/><Relationship Id="rId7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46.xml"/><Relationship Id="rId7" Type="http://schemas.openxmlformats.org/officeDocument/2006/relationships/slide" Target="slide50.xml"/><Relationship Id="rId12" Type="http://schemas.openxmlformats.org/officeDocument/2006/relationships/slide" Target="slide6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2.xml"/><Relationship Id="rId10" Type="http://schemas.openxmlformats.org/officeDocument/2006/relationships/slide" Target="slide56.xml"/><Relationship Id="rId4" Type="http://schemas.openxmlformats.org/officeDocument/2006/relationships/slide" Target="slide1.xml"/><Relationship Id="rId9" Type="http://schemas.openxmlformats.org/officeDocument/2006/relationships/slide" Target="slide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0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0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32.xml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png"/><Relationship Id="rId7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2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74.png"/><Relationship Id="rId7" Type="http://schemas.openxmlformats.org/officeDocument/2006/relationships/image" Target="../media/image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0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slide" Target="slide3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slide" Target="slide3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6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1.png"/><Relationship Id="rId7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8.xml"/><Relationship Id="rId4" Type="http://schemas.openxmlformats.org/officeDocument/2006/relationships/image" Target="../media/image3.png"/><Relationship Id="rId9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496" y="6525288"/>
            <a:ext cx="1512168" cy="288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With </a:t>
            </a:r>
            <a:r>
              <a:rPr lang="en-GB" sz="1400" b="1" dirty="0" smtClean="0">
                <a:latin typeface="Comic Sans MS" panose="030F0702030302020204" pitchFamily="66" charset="0"/>
              </a:rPr>
              <a:t>Formulae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508232" y="15568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Q15</a:t>
            </a:r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508104" y="213296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96" y="6165304"/>
            <a:ext cx="1440160" cy="288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Viewing angles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508104" y="270903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508104" y="32850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50810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5508104" y="443716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508104" y="50132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2979663" y="156081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3" action="ppaction://hlinksldjump"/>
          </p:cNvPr>
          <p:cNvSpPr/>
          <p:nvPr/>
        </p:nvSpPr>
        <p:spPr>
          <a:xfrm>
            <a:off x="2987952" y="2132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2979663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5" action="ppaction://hlinksldjump"/>
          </p:cNvPr>
          <p:cNvSpPr/>
          <p:nvPr/>
        </p:nvSpPr>
        <p:spPr>
          <a:xfrm>
            <a:off x="2979663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2979663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7" action="ppaction://hlinksldjump"/>
          </p:cNvPr>
          <p:cNvSpPr/>
          <p:nvPr/>
        </p:nvSpPr>
        <p:spPr>
          <a:xfrm>
            <a:off x="2979663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8" action="ppaction://hlinksldjump"/>
          </p:cNvPr>
          <p:cNvSpPr/>
          <p:nvPr/>
        </p:nvSpPr>
        <p:spPr>
          <a:xfrm>
            <a:off x="2979663" y="501323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7" y="1439812"/>
            <a:ext cx="8684786" cy="5229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6" y="1052736"/>
            <a:ext cx="8684788" cy="40324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7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0364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07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7719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65" y="2764856"/>
            <a:ext cx="7853470" cy="3976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5" y="404664"/>
            <a:ext cx="7853470" cy="4752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9532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8" cy="953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7650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58122"/>
            <a:ext cx="6336704" cy="1955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04664"/>
            <a:ext cx="6336706" cy="325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678105"/>
            <a:ext cx="6336704" cy="23996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7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274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27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8082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372"/>
          <a:stretch/>
        </p:blipFill>
        <p:spPr>
          <a:xfrm>
            <a:off x="827584" y="3933056"/>
            <a:ext cx="7488832" cy="287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74"/>
            <a:ext cx="7488832" cy="31267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759200" y="4546600"/>
            <a:ext cx="1295400" cy="1282700"/>
          </a:xfrm>
          <a:custGeom>
            <a:avLst/>
            <a:gdLst>
              <a:gd name="connsiteX0" fmla="*/ 0 w 1295400"/>
              <a:gd name="connsiteY0" fmla="*/ 1282700 h 1282700"/>
              <a:gd name="connsiteX1" fmla="*/ 1295400 w 1295400"/>
              <a:gd name="connsiteY1" fmla="*/ 1282700 h 1282700"/>
              <a:gd name="connsiteX2" fmla="*/ 1295400 w 1295400"/>
              <a:gd name="connsiteY2" fmla="*/ 0 h 1282700"/>
              <a:gd name="connsiteX3" fmla="*/ 876300 w 1295400"/>
              <a:gd name="connsiteY3" fmla="*/ 0 h 1282700"/>
              <a:gd name="connsiteX4" fmla="*/ 876300 w 1295400"/>
              <a:gd name="connsiteY4" fmla="*/ 419100 h 1282700"/>
              <a:gd name="connsiteX5" fmla="*/ 1295400 w 1295400"/>
              <a:gd name="connsiteY5" fmla="*/ 419100 h 1282700"/>
              <a:gd name="connsiteX6" fmla="*/ 457200 w 1295400"/>
              <a:gd name="connsiteY6" fmla="*/ 419100 h 1282700"/>
              <a:gd name="connsiteX7" fmla="*/ 457200 w 1295400"/>
              <a:gd name="connsiteY7" fmla="*/ 850900 h 1282700"/>
              <a:gd name="connsiteX8" fmla="*/ 25400 w 1295400"/>
              <a:gd name="connsiteY8" fmla="*/ 850900 h 1282700"/>
              <a:gd name="connsiteX9" fmla="*/ 0 w 1295400"/>
              <a:gd name="connsiteY9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1282700">
                <a:moveTo>
                  <a:pt x="0" y="1282700"/>
                </a:moveTo>
                <a:lnTo>
                  <a:pt x="1295400" y="1282700"/>
                </a:lnTo>
                <a:lnTo>
                  <a:pt x="1295400" y="0"/>
                </a:lnTo>
                <a:lnTo>
                  <a:pt x="876300" y="0"/>
                </a:lnTo>
                <a:lnTo>
                  <a:pt x="876300" y="419100"/>
                </a:lnTo>
                <a:lnTo>
                  <a:pt x="1295400" y="419100"/>
                </a:lnTo>
                <a:lnTo>
                  <a:pt x="457200" y="419100"/>
                </a:lnTo>
                <a:lnTo>
                  <a:pt x="457200" y="850900"/>
                </a:lnTo>
                <a:lnTo>
                  <a:pt x="25400" y="850900"/>
                </a:lnTo>
                <a:lnTo>
                  <a:pt x="0" y="128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403648" y="4357999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Reveal plan</a:t>
            </a:r>
            <a:endParaRPr lang="en-GB" sz="1200" dirty="0"/>
          </a:p>
        </p:txBody>
      </p:sp>
      <p:sp>
        <p:nvSpPr>
          <p:cNvPr id="22" name="Rectangle 21"/>
          <p:cNvSpPr/>
          <p:nvPr/>
        </p:nvSpPr>
        <p:spPr>
          <a:xfrm>
            <a:off x="1403648" y="4767301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Hide plan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9324528" y="2636912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11372"/>
          <a:stretch/>
        </p:blipFill>
        <p:spPr>
          <a:xfrm>
            <a:off x="827584" y="3933056"/>
            <a:ext cx="7488832" cy="28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6294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78"/>
            <a:ext cx="8640958" cy="629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010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2253"/>
            <a:ext cx="7632848" cy="3959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5613"/>
            <a:ext cx="7632848" cy="22206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Q15</a:t>
            </a: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2042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060848"/>
            <a:ext cx="8640962" cy="16497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518" y="2031941"/>
            <a:ext cx="8640958" cy="1350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3382935"/>
            <a:ext cx="8640956" cy="32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Q15</a:t>
            </a: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9015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2771800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6" y="6525288"/>
            <a:ext cx="1512168" cy="288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With </a:t>
            </a:r>
            <a:r>
              <a:rPr lang="en-GB" sz="1400" b="1" dirty="0" smtClean="0">
                <a:latin typeface="Comic Sans MS" panose="030F0702030302020204" pitchFamily="66" charset="0"/>
              </a:rPr>
              <a:t>Formulae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6" y="6165304"/>
            <a:ext cx="1440160" cy="288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Viewing angles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20200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5220072" y="27054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5220072" y="32815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220072" y="38576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220200" y="44336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74" y="3872124"/>
            <a:ext cx="3925342" cy="2941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157" y="404664"/>
            <a:ext cx="5541686" cy="3434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29" y="3872124"/>
            <a:ext cx="3925342" cy="29412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51450" y="4159250"/>
            <a:ext cx="495300" cy="939800"/>
            <a:chOff x="5251450" y="4159250"/>
            <a:chExt cx="495300" cy="939800"/>
          </a:xfrm>
        </p:grpSpPr>
        <p:sp>
          <p:nvSpPr>
            <p:cNvPr id="6" name="Freeform 5"/>
            <p:cNvSpPr/>
            <p:nvPr/>
          </p:nvSpPr>
          <p:spPr>
            <a:xfrm>
              <a:off x="5251450" y="4159250"/>
              <a:ext cx="495300" cy="939800"/>
            </a:xfrm>
            <a:custGeom>
              <a:avLst/>
              <a:gdLst>
                <a:gd name="connsiteX0" fmla="*/ 0 w 495300"/>
                <a:gd name="connsiteY0" fmla="*/ 0 h 939800"/>
                <a:gd name="connsiteX1" fmla="*/ 495300 w 495300"/>
                <a:gd name="connsiteY1" fmla="*/ 0 h 939800"/>
                <a:gd name="connsiteX2" fmla="*/ 495300 w 495300"/>
                <a:gd name="connsiteY2" fmla="*/ 939800 h 939800"/>
                <a:gd name="connsiteX3" fmla="*/ 6350 w 495300"/>
                <a:gd name="connsiteY3" fmla="*/ 939800 h 939800"/>
                <a:gd name="connsiteX4" fmla="*/ 0 w 495300"/>
                <a:gd name="connsiteY4" fmla="*/ 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939800">
                  <a:moveTo>
                    <a:pt x="0" y="0"/>
                  </a:moveTo>
                  <a:lnTo>
                    <a:pt x="495300" y="0"/>
                  </a:lnTo>
                  <a:lnTo>
                    <a:pt x="495300" y="939800"/>
                  </a:lnTo>
                  <a:lnTo>
                    <a:pt x="6350" y="939800"/>
                  </a:lnTo>
                  <a:cubicBezTo>
                    <a:pt x="4233" y="626533"/>
                    <a:pt x="2117" y="313267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Side</a:t>
              </a:r>
              <a:endParaRPr lang="en-GB" sz="1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5251450" y="4869160"/>
              <a:ext cx="49530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43508" y="4410596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Reveal front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43508" y="4819898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Hide front</a:t>
            </a:r>
            <a:endParaRPr lang="en-GB" sz="1200" dirty="0"/>
          </a:p>
        </p:txBody>
      </p:sp>
      <p:sp>
        <p:nvSpPr>
          <p:cNvPr id="25" name="Rectangle 24"/>
          <p:cNvSpPr/>
          <p:nvPr/>
        </p:nvSpPr>
        <p:spPr>
          <a:xfrm>
            <a:off x="1331640" y="4410596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Reveal side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1331640" y="4819898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Hide side</a:t>
            </a:r>
            <a:endParaRPr lang="en-GB" sz="1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157" y="404664"/>
            <a:ext cx="5541686" cy="34348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468544" y="848085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0" name="Freeform 29"/>
          <p:cNvSpPr/>
          <p:nvPr/>
        </p:nvSpPr>
        <p:spPr>
          <a:xfrm>
            <a:off x="3114040" y="4150360"/>
            <a:ext cx="965200" cy="965200"/>
          </a:xfrm>
          <a:custGeom>
            <a:avLst/>
            <a:gdLst>
              <a:gd name="connsiteX0" fmla="*/ 0 w 965200"/>
              <a:gd name="connsiteY0" fmla="*/ 0 h 965200"/>
              <a:gd name="connsiteX1" fmla="*/ 0 w 965200"/>
              <a:gd name="connsiteY1" fmla="*/ 965200 h 965200"/>
              <a:gd name="connsiteX2" fmla="*/ 965200 w 965200"/>
              <a:gd name="connsiteY2" fmla="*/ 965200 h 965200"/>
              <a:gd name="connsiteX3" fmla="*/ 965200 w 965200"/>
              <a:gd name="connsiteY3" fmla="*/ 716280 h 965200"/>
              <a:gd name="connsiteX4" fmla="*/ 0 w 965200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" h="965200">
                <a:moveTo>
                  <a:pt x="0" y="0"/>
                </a:moveTo>
                <a:lnTo>
                  <a:pt x="0" y="965200"/>
                </a:lnTo>
                <a:lnTo>
                  <a:pt x="965200" y="965200"/>
                </a:lnTo>
                <a:lnTo>
                  <a:pt x="965200" y="7162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Front</a:t>
            </a:r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861048"/>
            <a:ext cx="3925342" cy="29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2276872"/>
            <a:ext cx="8640972" cy="11908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2276871"/>
            <a:ext cx="8640958" cy="119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915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2" y="2708920"/>
            <a:ext cx="4270896" cy="3794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2" y="404664"/>
            <a:ext cx="4270896" cy="23042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3508" y="4410596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Reveal front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43508" y="4819898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Hide front</a:t>
            </a:r>
            <a:endParaRPr lang="en-GB" sz="1200" dirty="0"/>
          </a:p>
        </p:txBody>
      </p:sp>
      <p:sp>
        <p:nvSpPr>
          <p:cNvPr id="29" name="Rectangle 28"/>
          <p:cNvSpPr/>
          <p:nvPr/>
        </p:nvSpPr>
        <p:spPr>
          <a:xfrm>
            <a:off x="9468544" y="848085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5980" y="436614"/>
            <a:ext cx="4270894" cy="256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980" y="620688"/>
            <a:ext cx="4270894" cy="2090726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1810693" y="4626321"/>
            <a:ext cx="1475715" cy="959667"/>
          </a:xfrm>
          <a:custGeom>
            <a:avLst/>
            <a:gdLst>
              <a:gd name="connsiteX0" fmla="*/ 0 w 1475715"/>
              <a:gd name="connsiteY0" fmla="*/ 959667 h 959667"/>
              <a:gd name="connsiteX1" fmla="*/ 1475715 w 1475715"/>
              <a:gd name="connsiteY1" fmla="*/ 959667 h 959667"/>
              <a:gd name="connsiteX2" fmla="*/ 742384 w 1475715"/>
              <a:gd name="connsiteY2" fmla="*/ 0 h 959667"/>
              <a:gd name="connsiteX3" fmla="*/ 0 w 1475715"/>
              <a:gd name="connsiteY3" fmla="*/ 959667 h 9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715" h="959667">
                <a:moveTo>
                  <a:pt x="0" y="959667"/>
                </a:moveTo>
                <a:lnTo>
                  <a:pt x="1475715" y="959667"/>
                </a:lnTo>
                <a:lnTo>
                  <a:pt x="742384" y="0"/>
                </a:lnTo>
                <a:lnTo>
                  <a:pt x="0" y="95966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4270896" cy="37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84784"/>
            <a:ext cx="8640962" cy="30373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484783"/>
            <a:ext cx="8640958" cy="108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18" y="2564905"/>
            <a:ext cx="8640958" cy="195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4549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5035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640962" cy="37551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039786"/>
            <a:ext cx="8640958" cy="3840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0812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4219594"/>
            <a:ext cx="6336706" cy="2593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04664"/>
            <a:ext cx="6336706" cy="4938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355356"/>
            <a:ext cx="6336704" cy="7078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505446"/>
            <a:ext cx="8640962" cy="24996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505444"/>
            <a:ext cx="8640958" cy="249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1310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44544"/>
            <a:ext cx="7632848" cy="299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04664"/>
            <a:ext cx="7632846" cy="5381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3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67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76872"/>
            <a:ext cx="6480720" cy="20400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556792"/>
            <a:ext cx="8640958" cy="67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1640" y="2276872"/>
            <a:ext cx="6480720" cy="204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3059960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96" y="6525288"/>
            <a:ext cx="1512168" cy="288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With </a:t>
            </a:r>
            <a:r>
              <a:rPr lang="en-GB" sz="1400" b="1" dirty="0" smtClean="0">
                <a:latin typeface="Comic Sans MS" panose="030F0702030302020204" pitchFamily="66" charset="0"/>
              </a:rPr>
              <a:t>Formulae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6165304"/>
            <a:ext cx="1440160" cy="288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Viewing angles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059960" y="328504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059960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5724256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5724128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5724128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5724128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5724128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77938"/>
            <a:ext cx="7632848" cy="1935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3640"/>
            <a:ext cx="7632848" cy="52776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4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212976"/>
            <a:ext cx="6821488" cy="27783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908720"/>
            <a:ext cx="8640964" cy="21345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908719"/>
            <a:ext cx="8640958" cy="21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1256" y="3212976"/>
            <a:ext cx="6821488" cy="277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858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3728"/>
          <a:stretch/>
        </p:blipFill>
        <p:spPr>
          <a:xfrm>
            <a:off x="107505" y="1340768"/>
            <a:ext cx="4248010" cy="3024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620688"/>
            <a:ext cx="4169233" cy="4579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50" y="5147158"/>
            <a:ext cx="5760638" cy="15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3545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124743"/>
            <a:ext cx="8784973" cy="3354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8010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56" y="404664"/>
            <a:ext cx="7231288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4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980728"/>
            <a:ext cx="7610475" cy="41243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6762" y="963171"/>
            <a:ext cx="7610475" cy="414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405551"/>
            <a:ext cx="7610476" cy="60468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6762" y="405550"/>
            <a:ext cx="7610475" cy="6046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8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632848" cy="53715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21162"/>
            <a:ext cx="5760640" cy="63202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691681" y="421161"/>
            <a:ext cx="5760640" cy="634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578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87222"/>
            <a:ext cx="5040560" cy="64261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51721" y="387222"/>
            <a:ext cx="5040560" cy="642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0627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04" y="3789040"/>
            <a:ext cx="6393592" cy="29833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204" y="404664"/>
            <a:ext cx="6393592" cy="55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6912768" cy="55246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12052"/>
            <a:ext cx="8352928" cy="56338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6" y="612051"/>
            <a:ext cx="8352928" cy="563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639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4176464" cy="295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41474"/>
            <a:ext cx="4176464" cy="32803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967" y="2225093"/>
            <a:ext cx="4680521" cy="18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40" y="524192"/>
            <a:ext cx="6172720" cy="60731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85640" y="481241"/>
            <a:ext cx="6172720" cy="611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7813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920880" cy="49129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497248"/>
            <a:ext cx="5040558" cy="61721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51720" y="481241"/>
            <a:ext cx="5040559" cy="618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3738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16078"/>
            <a:ext cx="8496940" cy="51212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863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1738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342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1342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973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805264"/>
            <a:ext cx="4320480" cy="965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348880"/>
            <a:ext cx="4320480" cy="27375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04664"/>
            <a:ext cx="4320480" cy="1998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1" y="5085184"/>
            <a:ext cx="4320478" cy="141590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2384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115022"/>
            <a:ext cx="8439686" cy="72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892046"/>
            <a:ext cx="8439684" cy="30770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052736"/>
            <a:ext cx="843968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160" y="1844825"/>
            <a:ext cx="8439682" cy="1581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57" y="3426742"/>
            <a:ext cx="8439685" cy="38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2157" y="3810413"/>
            <a:ext cx="8439685" cy="1198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9265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640962" cy="6861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552340" y="1942356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33676" y="1916832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33676" y="2742854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64088" y="2742854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340" y="2636912"/>
            <a:ext cx="1381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6556" y="1942356"/>
            <a:ext cx="1381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64508" y="3462934"/>
            <a:ext cx="1381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26968" y="2742854"/>
            <a:ext cx="1381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364088" y="3602381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77892" y="1942356"/>
            <a:ext cx="0" cy="80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33676" y="2636912"/>
            <a:ext cx="0" cy="80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97328" y="2742854"/>
            <a:ext cx="0" cy="80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64088" y="3462934"/>
            <a:ext cx="0" cy="80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52340" y="2636912"/>
            <a:ext cx="0" cy="161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52340" y="4293096"/>
            <a:ext cx="2811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37632" y="43224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 cm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362463" y="342000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cm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953818" y="256766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cm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000437" y="323304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cm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3908636" y="278419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cm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343154" y="358767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cm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473461" y="389409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cm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8" y="1124744"/>
            <a:ext cx="8640958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10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412776"/>
            <a:ext cx="8496942" cy="21373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8415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556792"/>
            <a:ext cx="8650172" cy="17277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556792"/>
            <a:ext cx="8661838" cy="172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3603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591705"/>
            <a:ext cx="7056783" cy="2149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4664"/>
            <a:ext cx="7056784" cy="57717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0996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340768"/>
            <a:ext cx="8650174" cy="24171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340768"/>
            <a:ext cx="8661838" cy="241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5131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48822"/>
            <a:ext cx="8640956" cy="411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2976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4258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916832"/>
            <a:ext cx="8650174" cy="1392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916832"/>
            <a:ext cx="8661838" cy="139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2301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767918"/>
            <a:ext cx="8208912" cy="2469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8208912" cy="46021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1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772816"/>
            <a:ext cx="8650172" cy="22178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772816"/>
            <a:ext cx="8661838" cy="221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3081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2" y="4202401"/>
            <a:ext cx="5184574" cy="138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154" t="10119"/>
          <a:stretch/>
        </p:blipFill>
        <p:spPr>
          <a:xfrm>
            <a:off x="107504" y="3888856"/>
            <a:ext cx="3744417" cy="11878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r="22059"/>
          <a:stretch/>
        </p:blipFill>
        <p:spPr>
          <a:xfrm>
            <a:off x="107505" y="1484783"/>
            <a:ext cx="4513122" cy="2647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921" y="764703"/>
            <a:ext cx="5184574" cy="44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826106"/>
            <a:ext cx="8650174" cy="5205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14" y="560128"/>
            <a:ext cx="8650172" cy="2765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6913" y="560128"/>
            <a:ext cx="8661838" cy="27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6913" y="826106"/>
            <a:ext cx="8661838" cy="520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3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00668"/>
            <a:ext cx="7632846" cy="251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124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0292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789040"/>
            <a:ext cx="7632846" cy="29485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4664"/>
            <a:ext cx="7632846" cy="4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916832"/>
            <a:ext cx="8650172" cy="12475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6913" y="1916832"/>
            <a:ext cx="8661838" cy="124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1279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38192"/>
            <a:ext cx="8640962" cy="1502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638192"/>
            <a:ext cx="8640958" cy="150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7" name="Straight Arrow Connector 46"/>
          <p:cNvCxnSpPr>
            <a:stCxn id="48" idx="3"/>
            <a:endCxn id="4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0899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1048"/>
            <a:ext cx="8640960" cy="2805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8237"/>
            <a:ext cx="8640960" cy="47215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42068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593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593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0766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31636</TotalTime>
  <Words>688</Words>
  <Application>Microsoft Office PowerPoint</Application>
  <PresentationFormat>On-screen Show (4:3)</PresentationFormat>
  <Paragraphs>250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Comic Sans MS</vt:lpstr>
      <vt:lpstr>Theme1</vt:lpstr>
      <vt:lpstr>Volume &amp; Surface Area</vt:lpstr>
      <vt:lpstr>Volume &amp; Surface Area</vt:lpstr>
      <vt:lpstr>Volume &amp;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2021-08-22T07:03:17Z</dcterms:modified>
</cp:coreProperties>
</file>