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2.xml"/><Relationship Id="rId7" Type="http://schemas.openxmlformats.org/officeDocument/2006/relationships/slide" Target="slide1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1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1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1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1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1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1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1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7504" y="6489368"/>
            <a:ext cx="1836204" cy="2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Show/ Prove that</a:t>
            </a:r>
          </a:p>
        </p:txBody>
      </p:sp>
      <p:sp>
        <p:nvSpPr>
          <p:cNvPr id="38" name="Rectangle 37">
            <a:hlinkClick r:id="rId3" action="ppaction://hlinksldjump"/>
          </p:cNvPr>
          <p:cNvSpPr/>
          <p:nvPr/>
        </p:nvSpPr>
        <p:spPr>
          <a:xfrm>
            <a:off x="2843872" y="2996952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843808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148192" y="22048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5148064" y="2780984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5148064" y="335704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5148064" y="393311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5148064" y="4509176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988840"/>
            <a:ext cx="6336704" cy="113802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403648" y="1988840"/>
            <a:ext cx="6336704" cy="1138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05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50" y="548680"/>
            <a:ext cx="7540900" cy="55244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1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948" y="380638"/>
            <a:ext cx="6821488" cy="643273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763688" y="380637"/>
            <a:ext cx="6872748" cy="6432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229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04664"/>
            <a:ext cx="6879430" cy="633670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07704" y="380637"/>
            <a:ext cx="6879430" cy="6360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78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04664"/>
            <a:ext cx="6192688" cy="619268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41376" y="404663"/>
            <a:ext cx="6219056" cy="6192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158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44824"/>
            <a:ext cx="8496942" cy="28414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529" y="1837679"/>
            <a:ext cx="8496942" cy="2848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00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492896"/>
            <a:ext cx="8496942" cy="26158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052736"/>
            <a:ext cx="8496944" cy="143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720752"/>
            <a:ext cx="8352926" cy="1052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257" y="1966480"/>
            <a:ext cx="6507088" cy="347874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95537" y="642332"/>
            <a:ext cx="8352926" cy="1156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61256" y="1966480"/>
            <a:ext cx="6507090" cy="3478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9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67" y="443578"/>
            <a:ext cx="7218066" cy="622578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62968" y="443578"/>
            <a:ext cx="7218066" cy="622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5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04664"/>
            <a:ext cx="6192688" cy="619268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41376" y="404663"/>
            <a:ext cx="6219056" cy="6192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419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5" y="1124744"/>
            <a:ext cx="8208910" cy="2113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5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44824"/>
            <a:ext cx="8496942" cy="28414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529" y="1837679"/>
            <a:ext cx="8496942" cy="2848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42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496944" cy="455332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7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060848"/>
            <a:ext cx="8496940" cy="154098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529" y="2060847"/>
            <a:ext cx="8496942" cy="1540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8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060848"/>
            <a:ext cx="7677150" cy="100012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733425" y="2060847"/>
            <a:ext cx="7706259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96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5661248"/>
            <a:ext cx="7200798" cy="461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1" y="404664"/>
            <a:ext cx="7200798" cy="52406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764705"/>
            <a:ext cx="7677150" cy="46772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733426" y="764704"/>
            <a:ext cx="7677150" cy="4138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33424" y="4903547"/>
            <a:ext cx="7677151" cy="538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42242"/>
            <a:ext cx="8640960" cy="46309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72738"/>
            <a:ext cx="6336704" cy="61966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403648" y="481242"/>
            <a:ext cx="6336704" cy="6188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91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6286743"/>
            <a:ext cx="3672408" cy="446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70497"/>
            <a:ext cx="4464496" cy="588086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339752" y="368037"/>
            <a:ext cx="4464496" cy="6365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38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81652"/>
            <a:ext cx="8496942" cy="21033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6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31748</TotalTime>
  <Words>160</Words>
  <Application>Microsoft Office PowerPoint</Application>
  <PresentationFormat>On-screen Show (4:3)</PresentationFormat>
  <Paragraphs>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Theme1</vt:lpstr>
      <vt:lpstr>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2814</cp:revision>
  <cp:lastPrinted>2019-03-09T08:19:56Z</cp:lastPrinted>
  <dcterms:created xsi:type="dcterms:W3CDTF">2014-02-21T20:01:10Z</dcterms:created>
  <dcterms:modified xsi:type="dcterms:W3CDTF">2020-11-09T09:18:13Z</dcterms:modified>
</cp:coreProperties>
</file>