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7504" y="6489368"/>
            <a:ext cx="1836204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Show/ Prove that</a:t>
            </a:r>
          </a:p>
        </p:txBody>
      </p:sp>
      <p:sp>
        <p:nvSpPr>
          <p:cNvPr id="39" name="Rectangle 38">
            <a:hlinkClick r:id="rId3" action="ppaction://hlinksldjump"/>
          </p:cNvPr>
          <p:cNvSpPr/>
          <p:nvPr/>
        </p:nvSpPr>
        <p:spPr>
          <a:xfrm>
            <a:off x="2915944" y="2924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915944" y="3501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92208" y="20609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292080" y="26370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5292080" y="32130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5292080" y="37891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5292080" y="436516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51278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944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844824"/>
            <a:ext cx="8562976" cy="352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3" y="2266960"/>
            <a:ext cx="8562974" cy="4419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844824"/>
            <a:ext cx="8562975" cy="422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0512" y="2266959"/>
            <a:ext cx="8562975" cy="441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404664"/>
            <a:ext cx="5328592" cy="2538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2996952"/>
            <a:ext cx="5328592" cy="37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4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1" y="980728"/>
            <a:ext cx="8562978" cy="39925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980727"/>
            <a:ext cx="8562975" cy="3992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01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43266"/>
            <a:ext cx="8640960" cy="2894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550002"/>
            <a:ext cx="8640958" cy="37579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980728"/>
            <a:ext cx="8640960" cy="959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764704"/>
            <a:ext cx="8562976" cy="45178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764703"/>
            <a:ext cx="8562975" cy="151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0512" y="2276872"/>
            <a:ext cx="8562975" cy="3005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1" y="4077072"/>
            <a:ext cx="4540308" cy="27757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1" y="367085"/>
            <a:ext cx="4539587" cy="3759811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661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132856"/>
            <a:ext cx="8562975" cy="1847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2132855"/>
            <a:ext cx="8562975" cy="864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2996953"/>
            <a:ext cx="8562975" cy="983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74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8064896" cy="48902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028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772816"/>
            <a:ext cx="8562974" cy="20481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772815"/>
            <a:ext cx="8562975" cy="2048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3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86" y="5211320"/>
            <a:ext cx="6666228" cy="16020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885" y="404664"/>
            <a:ext cx="6666230" cy="59282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1943708" y="2060848"/>
            <a:ext cx="1584176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12160" y="2060848"/>
            <a:ext cx="0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08126" y="1240787"/>
            <a:ext cx="154379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Example </a:t>
            </a:r>
            <a:r>
              <a:rPr lang="en-GB" sz="1400" b="1" dirty="0" err="1" smtClean="0">
                <a:latin typeface="Comic Sans MS" panose="030F0702030302020204" pitchFamily="66" charset="0"/>
              </a:rPr>
              <a:t>ans</a:t>
            </a:r>
            <a:r>
              <a:rPr lang="en-GB" sz="1400" b="1" dirty="0" smtClean="0">
                <a:latin typeface="Comic Sans MS" panose="030F0702030302020204" pitchFamily="66" charset="0"/>
              </a:rPr>
              <a:t>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41479" y="1214673"/>
            <a:ext cx="154379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Example </a:t>
            </a:r>
            <a:r>
              <a:rPr lang="en-GB" sz="1400" b="1" dirty="0" err="1" smtClean="0">
                <a:latin typeface="Comic Sans MS" panose="030F0702030302020204" pitchFamily="66" charset="0"/>
              </a:rPr>
              <a:t>ans</a:t>
            </a:r>
            <a:r>
              <a:rPr lang="en-GB" sz="1400" b="1" dirty="0" smtClean="0">
                <a:latin typeface="Comic Sans MS" panose="030F0702030302020204" pitchFamily="66" charset="0"/>
              </a:rPr>
              <a:t>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40552" y="1016732"/>
            <a:ext cx="154379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04664"/>
            <a:ext cx="6666230" cy="592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692696"/>
            <a:ext cx="8562974" cy="4070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3" y="4797152"/>
            <a:ext cx="8562974" cy="5022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659164"/>
            <a:ext cx="8562975" cy="1101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0512" y="1760282"/>
            <a:ext cx="8562975" cy="300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0512" y="4763618"/>
            <a:ext cx="8562975" cy="535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5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5415490"/>
            <a:ext cx="6336702" cy="1397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725144"/>
            <a:ext cx="6336704" cy="1657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4960340"/>
            <a:ext cx="6336702" cy="10609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3649" y="404664"/>
            <a:ext cx="6336702" cy="48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268760"/>
            <a:ext cx="8562976" cy="30527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255149"/>
            <a:ext cx="8562975" cy="30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0512" y="1930441"/>
            <a:ext cx="8562975" cy="893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0512" y="2823737"/>
            <a:ext cx="8562975" cy="149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0512" y="1559610"/>
            <a:ext cx="8562975" cy="37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31696</TotalTime>
  <Words>129</Words>
  <Application>Microsoft Office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Theme1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2825</cp:revision>
  <cp:lastPrinted>2019-03-09T08:19:56Z</cp:lastPrinted>
  <dcterms:created xsi:type="dcterms:W3CDTF">2014-02-21T20:01:10Z</dcterms:created>
  <dcterms:modified xsi:type="dcterms:W3CDTF">2020-11-10T16:48:12Z</dcterms:modified>
</cp:coreProperties>
</file>