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540" r:id="rId2"/>
    <p:sldId id="541" r:id="rId3"/>
    <p:sldId id="542" r:id="rId4"/>
    <p:sldId id="543" r:id="rId5"/>
    <p:sldId id="544" r:id="rId6"/>
    <p:sldId id="545" r:id="rId7"/>
    <p:sldId id="546" r:id="rId8"/>
    <p:sldId id="547" r:id="rId9"/>
    <p:sldId id="548" r:id="rId10"/>
    <p:sldId id="549" r:id="rId11"/>
    <p:sldId id="550" r:id="rId12"/>
    <p:sldId id="551" r:id="rId13"/>
    <p:sldId id="552" r:id="rId14"/>
    <p:sldId id="553" r:id="rId15"/>
    <p:sldId id="554" r:id="rId16"/>
    <p:sldId id="555" r:id="rId17"/>
    <p:sldId id="556" r:id="rId18"/>
    <p:sldId id="557" r:id="rId19"/>
    <p:sldId id="558" r:id="rId20"/>
    <p:sldId id="559" r:id="rId21"/>
    <p:sldId id="560" r:id="rId22"/>
    <p:sldId id="561" r:id="rId23"/>
    <p:sldId id="562" r:id="rId24"/>
    <p:sldId id="563" r:id="rId25"/>
    <p:sldId id="564" r:id="rId26"/>
    <p:sldId id="565" r:id="rId27"/>
    <p:sldId id="566" r:id="rId28"/>
    <p:sldId id="567" r:id="rId29"/>
    <p:sldId id="568" r:id="rId30"/>
    <p:sldId id="569" r:id="rId31"/>
    <p:sldId id="570" r:id="rId32"/>
    <p:sldId id="571" r:id="rId33"/>
    <p:sldId id="572" r:id="rId34"/>
    <p:sldId id="573" r:id="rId35"/>
    <p:sldId id="574" r:id="rId36"/>
    <p:sldId id="575" r:id="rId37"/>
    <p:sldId id="576" r:id="rId38"/>
    <p:sldId id="577" r:id="rId39"/>
    <p:sldId id="578" r:id="rId40"/>
    <p:sldId id="579" r:id="rId41"/>
    <p:sldId id="580" r:id="rId42"/>
    <p:sldId id="581" r:id="rId43"/>
    <p:sldId id="582" r:id="rId44"/>
    <p:sldId id="583" r:id="rId45"/>
    <p:sldId id="584" r:id="rId46"/>
    <p:sldId id="585" r:id="rId47"/>
    <p:sldId id="586" r:id="rId48"/>
    <p:sldId id="587" r:id="rId49"/>
    <p:sldId id="588" r:id="rId50"/>
    <p:sldId id="589" r:id="rId51"/>
    <p:sldId id="590" r:id="rId52"/>
    <p:sldId id="591" r:id="rId53"/>
    <p:sldId id="592" r:id="rId54"/>
    <p:sldId id="593" r:id="rId55"/>
    <p:sldId id="594" r:id="rId56"/>
    <p:sldId id="595" r:id="rId57"/>
    <p:sldId id="596" r:id="rId58"/>
    <p:sldId id="597" r:id="rId59"/>
    <p:sldId id="598" r:id="rId60"/>
    <p:sldId id="599" r:id="rId61"/>
    <p:sldId id="600" r:id="rId62"/>
    <p:sldId id="601" r:id="rId63"/>
    <p:sldId id="602" r:id="rId64"/>
    <p:sldId id="603" r:id="rId65"/>
    <p:sldId id="604" r:id="rId66"/>
    <p:sldId id="605" r:id="rId67"/>
    <p:sldId id="606" r:id="rId68"/>
    <p:sldId id="607" r:id="rId69"/>
    <p:sldId id="608" r:id="rId70"/>
    <p:sldId id="609" r:id="rId71"/>
    <p:sldId id="610" r:id="rId72"/>
    <p:sldId id="611" r:id="rId73"/>
    <p:sldId id="612" r:id="rId74"/>
    <p:sldId id="613" r:id="rId75"/>
    <p:sldId id="614" r:id="rId76"/>
    <p:sldId id="615" r:id="rId77"/>
    <p:sldId id="616" r:id="rId78"/>
    <p:sldId id="617" r:id="rId79"/>
    <p:sldId id="618" r:id="rId80"/>
    <p:sldId id="619" r:id="rId81"/>
    <p:sldId id="620" r:id="rId82"/>
    <p:sldId id="621" r:id="rId83"/>
    <p:sldId id="622" r:id="rId84"/>
    <p:sldId id="623" r:id="rId85"/>
    <p:sldId id="624" r:id="rId86"/>
    <p:sldId id="625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08" autoAdjust="0"/>
    <p:restoredTop sz="96433" autoAdjust="0"/>
  </p:normalViewPr>
  <p:slideViewPr>
    <p:cSldViewPr>
      <p:cViewPr varScale="1">
        <p:scale>
          <a:sx n="115" d="100"/>
          <a:sy n="115" d="100"/>
        </p:scale>
        <p:origin x="169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4.xml"/><Relationship Id="rId10" Type="http://schemas.openxmlformats.org/officeDocument/2006/relationships/slide" Target="slide14.xml"/><Relationship Id="rId4" Type="http://schemas.openxmlformats.org/officeDocument/2006/relationships/slide" Target="slide2.xml"/><Relationship Id="rId9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35.xml"/><Relationship Id="rId18" Type="http://schemas.openxmlformats.org/officeDocument/2006/relationships/slide" Target="slide47.xml"/><Relationship Id="rId26" Type="http://schemas.openxmlformats.org/officeDocument/2006/relationships/slide" Target="slide63.xml"/><Relationship Id="rId3" Type="http://schemas.openxmlformats.org/officeDocument/2006/relationships/slide" Target="slide16.xml"/><Relationship Id="rId21" Type="http://schemas.openxmlformats.org/officeDocument/2006/relationships/slide" Target="slide53.xml"/><Relationship Id="rId34" Type="http://schemas.openxmlformats.org/officeDocument/2006/relationships/slide" Target="slide79.xml"/><Relationship Id="rId7" Type="http://schemas.openxmlformats.org/officeDocument/2006/relationships/slide" Target="slide23.xml"/><Relationship Id="rId12" Type="http://schemas.openxmlformats.org/officeDocument/2006/relationships/slide" Target="slide33.xml"/><Relationship Id="rId17" Type="http://schemas.openxmlformats.org/officeDocument/2006/relationships/slide" Target="slide45.xml"/><Relationship Id="rId25" Type="http://schemas.openxmlformats.org/officeDocument/2006/relationships/slide" Target="slide61.xml"/><Relationship Id="rId33" Type="http://schemas.openxmlformats.org/officeDocument/2006/relationships/slide" Target="slide77.xml"/><Relationship Id="rId38" Type="http://schemas.openxmlformats.org/officeDocument/2006/relationships/slide" Target="slide1.xml"/><Relationship Id="rId2" Type="http://schemas.openxmlformats.org/officeDocument/2006/relationships/slide" Target="slide37.xml"/><Relationship Id="rId16" Type="http://schemas.openxmlformats.org/officeDocument/2006/relationships/slide" Target="slide43.xml"/><Relationship Id="rId20" Type="http://schemas.openxmlformats.org/officeDocument/2006/relationships/slide" Target="slide51.xml"/><Relationship Id="rId29" Type="http://schemas.openxmlformats.org/officeDocument/2006/relationships/slide" Target="slide6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31.xml"/><Relationship Id="rId24" Type="http://schemas.openxmlformats.org/officeDocument/2006/relationships/slide" Target="slide59.xml"/><Relationship Id="rId32" Type="http://schemas.openxmlformats.org/officeDocument/2006/relationships/slide" Target="slide75.xml"/><Relationship Id="rId37" Type="http://schemas.openxmlformats.org/officeDocument/2006/relationships/slide" Target="slide85.xml"/><Relationship Id="rId5" Type="http://schemas.openxmlformats.org/officeDocument/2006/relationships/slide" Target="slide19.xml"/><Relationship Id="rId15" Type="http://schemas.openxmlformats.org/officeDocument/2006/relationships/slide" Target="slide41.xml"/><Relationship Id="rId23" Type="http://schemas.openxmlformats.org/officeDocument/2006/relationships/slide" Target="slide57.xml"/><Relationship Id="rId28" Type="http://schemas.openxmlformats.org/officeDocument/2006/relationships/slide" Target="slide67.xml"/><Relationship Id="rId36" Type="http://schemas.openxmlformats.org/officeDocument/2006/relationships/slide" Target="slide83.xml"/><Relationship Id="rId10" Type="http://schemas.openxmlformats.org/officeDocument/2006/relationships/slide" Target="slide29.xml"/><Relationship Id="rId19" Type="http://schemas.openxmlformats.org/officeDocument/2006/relationships/slide" Target="slide49.xml"/><Relationship Id="rId31" Type="http://schemas.openxmlformats.org/officeDocument/2006/relationships/slide" Target="slide73.xml"/><Relationship Id="rId4" Type="http://schemas.openxmlformats.org/officeDocument/2006/relationships/slide" Target="slide17.xml"/><Relationship Id="rId9" Type="http://schemas.openxmlformats.org/officeDocument/2006/relationships/slide" Target="slide27.xml"/><Relationship Id="rId14" Type="http://schemas.openxmlformats.org/officeDocument/2006/relationships/slide" Target="slide39.xml"/><Relationship Id="rId22" Type="http://schemas.openxmlformats.org/officeDocument/2006/relationships/slide" Target="slide55.xml"/><Relationship Id="rId27" Type="http://schemas.openxmlformats.org/officeDocument/2006/relationships/slide" Target="slide65.xml"/><Relationship Id="rId30" Type="http://schemas.openxmlformats.org/officeDocument/2006/relationships/slide" Target="slide71.xml"/><Relationship Id="rId35" Type="http://schemas.openxmlformats.org/officeDocument/2006/relationships/slide" Target="slide8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" Target="slide16.xml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6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6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1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png"/><Relationship Id="rId7" Type="http://schemas.openxmlformats.org/officeDocument/2006/relationships/slide" Target="slide27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3.png"/><Relationship Id="rId4" Type="http://schemas.openxmlformats.org/officeDocument/2006/relationships/image" Target="../media/image44.png"/><Relationship Id="rId9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slide" Target="slide29.xml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1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3.png"/><Relationship Id="rId7" Type="http://schemas.openxmlformats.org/officeDocument/2006/relationships/slide" Target="slide31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3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slide" Target="slide33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3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1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62.png"/><Relationship Id="rId7" Type="http://schemas.openxmlformats.org/officeDocument/2006/relationships/image" Target="../media/image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slide" Target="slide37.xml"/><Relationship Id="rId4" Type="http://schemas.openxmlformats.org/officeDocument/2006/relationships/slide" Target="slide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1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71.png"/><Relationship Id="rId7" Type="http://schemas.openxmlformats.org/officeDocument/2006/relationships/image" Target="../media/image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slide" Target="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slide" Target="slide1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image" Target="../media/image77.png"/><Relationship Id="rId7" Type="http://schemas.openxmlformats.org/officeDocument/2006/relationships/slide" Target="slide16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slide" Target="slide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4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slide" Target="slide16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8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5" Type="http://schemas.openxmlformats.org/officeDocument/2006/relationships/slide" Target="slide16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1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91.png"/><Relationship Id="rId7" Type="http://schemas.openxmlformats.org/officeDocument/2006/relationships/image" Target="../media/image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95.png"/><Relationship Id="rId4" Type="http://schemas.openxmlformats.org/officeDocument/2006/relationships/image" Target="../media/image92.png"/><Relationship Id="rId9" Type="http://schemas.openxmlformats.org/officeDocument/2006/relationships/slide" Target="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slide" Target="slide1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3" Type="http://schemas.openxmlformats.org/officeDocument/2006/relationships/image" Target="../media/image98.png"/><Relationship Id="rId7" Type="http://schemas.openxmlformats.org/officeDocument/2006/relationships/slide" Target="slide16.xm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Relationship Id="rId9" Type="http://schemas.openxmlformats.org/officeDocument/2006/relationships/image" Target="../media/image10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9.xml"/><Relationship Id="rId4" Type="http://schemas.openxmlformats.org/officeDocument/2006/relationships/slide" Target="slide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5" Type="http://schemas.openxmlformats.org/officeDocument/2006/relationships/slide" Target="slide16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1.xml"/><Relationship Id="rId4" Type="http://schemas.openxmlformats.org/officeDocument/2006/relationships/slide" Target="slide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slide" Target="slide16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3.xml"/><Relationship Id="rId4" Type="http://schemas.openxmlformats.org/officeDocument/2006/relationships/slide" Target="slide1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10" Type="http://schemas.openxmlformats.org/officeDocument/2006/relationships/slide" Target="slide55.xml"/><Relationship Id="rId4" Type="http://schemas.openxmlformats.org/officeDocument/2006/relationships/image" Target="../media/image111.png"/><Relationship Id="rId9" Type="http://schemas.openxmlformats.org/officeDocument/2006/relationships/slide" Target="slide1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slide" Target="slide57.xml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3.png"/><Relationship Id="rId4" Type="http://schemas.openxmlformats.org/officeDocument/2006/relationships/image" Target="../media/image11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7.xml"/><Relationship Id="rId4" Type="http://schemas.openxmlformats.org/officeDocument/2006/relationships/slide" Target="slide1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9.xml"/><Relationship Id="rId4" Type="http://schemas.openxmlformats.org/officeDocument/2006/relationships/slide" Target="slide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9.xml"/><Relationship Id="rId4" Type="http://schemas.openxmlformats.org/officeDocument/2006/relationships/slide" Target="slide16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23.png"/><Relationship Id="rId7" Type="http://schemas.openxmlformats.org/officeDocument/2006/relationships/image" Target="../media/image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10" Type="http://schemas.openxmlformats.org/officeDocument/2006/relationships/image" Target="../media/image127.png"/><Relationship Id="rId4" Type="http://schemas.openxmlformats.org/officeDocument/2006/relationships/image" Target="../media/image124.png"/><Relationship Id="rId9" Type="http://schemas.openxmlformats.org/officeDocument/2006/relationships/slide" Target="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1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5" Type="http://schemas.openxmlformats.org/officeDocument/2006/relationships/slide" Target="slide16.xml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3.xml"/><Relationship Id="rId4" Type="http://schemas.openxmlformats.org/officeDocument/2006/relationships/slide" Target="slide16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3" Type="http://schemas.openxmlformats.org/officeDocument/2006/relationships/image" Target="../media/image133.png"/><Relationship Id="rId7" Type="http://schemas.openxmlformats.org/officeDocument/2006/relationships/slide" Target="slide16.xml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5.png"/><Relationship Id="rId10" Type="http://schemas.openxmlformats.org/officeDocument/2006/relationships/image" Target="../media/image137.png"/><Relationship Id="rId4" Type="http://schemas.openxmlformats.org/officeDocument/2006/relationships/image" Target="../media/image134.png"/><Relationship Id="rId9" Type="http://schemas.openxmlformats.org/officeDocument/2006/relationships/image" Target="../media/image13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5.xml"/><Relationship Id="rId4" Type="http://schemas.openxmlformats.org/officeDocument/2006/relationships/slide" Target="slide16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40.png"/><Relationship Id="rId7" Type="http://schemas.openxmlformats.org/officeDocument/2006/relationships/image" Target="../media/image3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Relationship Id="rId9" Type="http://schemas.openxmlformats.org/officeDocument/2006/relationships/slide" Target="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7.xml"/><Relationship Id="rId4" Type="http://schemas.openxmlformats.org/officeDocument/2006/relationships/slide" Target="slide1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7" Type="http://schemas.openxmlformats.org/officeDocument/2006/relationships/slide" Target="slide69.xml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3.png"/><Relationship Id="rId4" Type="http://schemas.openxmlformats.org/officeDocument/2006/relationships/image" Target="../media/image1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9.xml"/><Relationship Id="rId4" Type="http://schemas.openxmlformats.org/officeDocument/2006/relationships/slide" Target="slide1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slide" Target="slide71.xml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3.png"/><Relationship Id="rId4" Type="http://schemas.openxmlformats.org/officeDocument/2006/relationships/image" Target="../media/image15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1.xml"/><Relationship Id="rId4" Type="http://schemas.openxmlformats.org/officeDocument/2006/relationships/slide" Target="slide1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7" Type="http://schemas.openxmlformats.org/officeDocument/2006/relationships/slide" Target="slide73.xml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3.png"/><Relationship Id="rId4" Type="http://schemas.openxmlformats.org/officeDocument/2006/relationships/image" Target="../media/image15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73.xml"/><Relationship Id="rId4" Type="http://schemas.openxmlformats.org/officeDocument/2006/relationships/slide" Target="slide16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10" Type="http://schemas.openxmlformats.org/officeDocument/2006/relationships/slide" Target="slide75.xml"/><Relationship Id="rId4" Type="http://schemas.openxmlformats.org/officeDocument/2006/relationships/image" Target="../media/image160.png"/><Relationship Id="rId9" Type="http://schemas.openxmlformats.org/officeDocument/2006/relationships/slide" Target="slide1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5.xml"/><Relationship Id="rId4" Type="http://schemas.openxmlformats.org/officeDocument/2006/relationships/slide" Target="slide1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7" Type="http://schemas.openxmlformats.org/officeDocument/2006/relationships/image" Target="../media/image167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7.xml"/><Relationship Id="rId5" Type="http://schemas.openxmlformats.org/officeDocument/2006/relationships/slide" Target="slide16.xml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7.xml"/><Relationship Id="rId4" Type="http://schemas.openxmlformats.org/officeDocument/2006/relationships/slide" Target="slide1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slide" Target="slide79.xml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3.png"/><Relationship Id="rId4" Type="http://schemas.openxmlformats.org/officeDocument/2006/relationships/image" Target="../media/image17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9.xml"/><Relationship Id="rId4" Type="http://schemas.openxmlformats.org/officeDocument/2006/relationships/slide" Target="slide1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7" Type="http://schemas.openxmlformats.org/officeDocument/2006/relationships/slide" Target="slide81.xml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3.png"/><Relationship Id="rId4" Type="http://schemas.openxmlformats.org/officeDocument/2006/relationships/image" Target="../media/image17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1.xml"/><Relationship Id="rId4" Type="http://schemas.openxmlformats.org/officeDocument/2006/relationships/slide" Target="slide16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8.png"/><Relationship Id="rId7" Type="http://schemas.openxmlformats.org/officeDocument/2006/relationships/image" Target="../media/image182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11" Type="http://schemas.openxmlformats.org/officeDocument/2006/relationships/image" Target="../media/image183.png"/><Relationship Id="rId5" Type="http://schemas.openxmlformats.org/officeDocument/2006/relationships/image" Target="../media/image180.png"/><Relationship Id="rId10" Type="http://schemas.openxmlformats.org/officeDocument/2006/relationships/slide" Target="slide83.xml"/><Relationship Id="rId4" Type="http://schemas.openxmlformats.org/officeDocument/2006/relationships/image" Target="../media/image179.png"/><Relationship Id="rId9" Type="http://schemas.openxmlformats.org/officeDocument/2006/relationships/slide" Target="slide1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3.xml"/><Relationship Id="rId4" Type="http://schemas.openxmlformats.org/officeDocument/2006/relationships/slide" Target="slide16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86.png"/><Relationship Id="rId7" Type="http://schemas.openxmlformats.org/officeDocument/2006/relationships/slide" Target="slide85.xml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3.png"/><Relationship Id="rId4" Type="http://schemas.openxmlformats.org/officeDocument/2006/relationships/image" Target="../media/image18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5.xml"/><Relationship Id="rId4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Vectors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4140080" y="278092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7504" y="6489368"/>
            <a:ext cx="1836204" cy="2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Show/ Prove that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4140080" y="162885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140080" y="2204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140080" y="335699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2HR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4139952" y="39330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4139952" y="450906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HR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Old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0" action="ppaction://hlinksldjump"/>
          </p:cNvPr>
          <p:cNvSpPr/>
          <p:nvPr/>
        </p:nvSpPr>
        <p:spPr>
          <a:xfrm>
            <a:off x="4139952" y="50851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1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40960" cy="549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189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47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1196752"/>
            <a:ext cx="8439684" cy="296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58" y="1196752"/>
            <a:ext cx="8439684" cy="2965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08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613146"/>
            <a:ext cx="8496944" cy="30562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505238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1HR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86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9" y="1916832"/>
            <a:ext cx="8439682" cy="193952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58" y="1916832"/>
            <a:ext cx="8439684" cy="1939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1HR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47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8208912" cy="550141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28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8" y="1628800"/>
            <a:ext cx="8439684" cy="243516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58" y="1628799"/>
            <a:ext cx="8439684" cy="2435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17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Vectors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699792" y="278092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1475656" y="162880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1475656" y="220486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1475656" y="278092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1475656" y="335699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1475656" y="393311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1475656" y="45091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10" action="ppaction://hlinksldjump"/>
          </p:cNvPr>
          <p:cNvSpPr/>
          <p:nvPr/>
        </p:nvSpPr>
        <p:spPr>
          <a:xfrm>
            <a:off x="1475656" y="50851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1" action="ppaction://hlinksldjump"/>
          </p:cNvPr>
          <p:cNvSpPr/>
          <p:nvPr/>
        </p:nvSpPr>
        <p:spPr>
          <a:xfrm>
            <a:off x="1475656" y="56613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2" action="ppaction://hlinksldjump"/>
          </p:cNvPr>
          <p:cNvSpPr/>
          <p:nvPr/>
        </p:nvSpPr>
        <p:spPr>
          <a:xfrm>
            <a:off x="2699792" y="162880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3" action="ppaction://hlinksldjump"/>
          </p:cNvPr>
          <p:cNvSpPr/>
          <p:nvPr/>
        </p:nvSpPr>
        <p:spPr>
          <a:xfrm>
            <a:off x="2699792" y="220486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4" action="ppaction://hlinksldjump"/>
          </p:cNvPr>
          <p:cNvSpPr/>
          <p:nvPr/>
        </p:nvSpPr>
        <p:spPr>
          <a:xfrm>
            <a:off x="2699792" y="335704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4H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5" action="ppaction://hlinksldjump"/>
          </p:cNvPr>
          <p:cNvSpPr/>
          <p:nvPr/>
        </p:nvSpPr>
        <p:spPr>
          <a:xfrm>
            <a:off x="2699792" y="393305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6" action="ppaction://hlinksldjump"/>
          </p:cNvPr>
          <p:cNvSpPr/>
          <p:nvPr/>
        </p:nvSpPr>
        <p:spPr>
          <a:xfrm>
            <a:off x="2699792" y="45091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7" action="ppaction://hlinksldjump"/>
          </p:cNvPr>
          <p:cNvSpPr/>
          <p:nvPr/>
        </p:nvSpPr>
        <p:spPr>
          <a:xfrm>
            <a:off x="2699792" y="50852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8" action="ppaction://hlinksldjump"/>
          </p:cNvPr>
          <p:cNvSpPr/>
          <p:nvPr/>
        </p:nvSpPr>
        <p:spPr>
          <a:xfrm>
            <a:off x="2699792" y="56613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9" action="ppaction://hlinksldjump"/>
          </p:cNvPr>
          <p:cNvSpPr/>
          <p:nvPr/>
        </p:nvSpPr>
        <p:spPr>
          <a:xfrm>
            <a:off x="3923928" y="16288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20" action="ppaction://hlinksldjump"/>
          </p:cNvPr>
          <p:cNvSpPr/>
          <p:nvPr/>
        </p:nvSpPr>
        <p:spPr>
          <a:xfrm>
            <a:off x="3923928" y="2204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21" action="ppaction://hlinksldjump"/>
          </p:cNvPr>
          <p:cNvSpPr/>
          <p:nvPr/>
        </p:nvSpPr>
        <p:spPr>
          <a:xfrm>
            <a:off x="3923928" y="2780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22" action="ppaction://hlinksldjump"/>
          </p:cNvPr>
          <p:cNvSpPr/>
          <p:nvPr/>
        </p:nvSpPr>
        <p:spPr>
          <a:xfrm>
            <a:off x="3923928" y="33570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23" action="ppaction://hlinksldjump"/>
          </p:cNvPr>
          <p:cNvSpPr/>
          <p:nvPr/>
        </p:nvSpPr>
        <p:spPr>
          <a:xfrm>
            <a:off x="3923928" y="39331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24" action="ppaction://hlinksldjump"/>
          </p:cNvPr>
          <p:cNvSpPr/>
          <p:nvPr/>
        </p:nvSpPr>
        <p:spPr>
          <a:xfrm>
            <a:off x="3923928" y="45091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25" action="ppaction://hlinksldjump"/>
          </p:cNvPr>
          <p:cNvSpPr/>
          <p:nvPr/>
        </p:nvSpPr>
        <p:spPr>
          <a:xfrm>
            <a:off x="3923928" y="508524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26" action="ppaction://hlinksldjump"/>
          </p:cNvPr>
          <p:cNvSpPr/>
          <p:nvPr/>
        </p:nvSpPr>
        <p:spPr>
          <a:xfrm>
            <a:off x="3923928" y="56613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7504" y="6489368"/>
            <a:ext cx="1836204" cy="2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Show/ Prove that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27" action="ppaction://hlinksldjump"/>
          </p:cNvPr>
          <p:cNvSpPr/>
          <p:nvPr/>
        </p:nvSpPr>
        <p:spPr>
          <a:xfrm>
            <a:off x="5148192" y="162885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28" action="ppaction://hlinksldjump"/>
          </p:cNvPr>
          <p:cNvSpPr/>
          <p:nvPr/>
        </p:nvSpPr>
        <p:spPr>
          <a:xfrm>
            <a:off x="5148064" y="220492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29" action="ppaction://hlinksldjump"/>
          </p:cNvPr>
          <p:cNvSpPr/>
          <p:nvPr/>
        </p:nvSpPr>
        <p:spPr>
          <a:xfrm>
            <a:off x="5148064" y="27809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30" action="ppaction://hlinksldjump"/>
          </p:cNvPr>
          <p:cNvSpPr/>
          <p:nvPr/>
        </p:nvSpPr>
        <p:spPr>
          <a:xfrm>
            <a:off x="5148064" y="33570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31" action="ppaction://hlinksldjump"/>
          </p:cNvPr>
          <p:cNvSpPr/>
          <p:nvPr/>
        </p:nvSpPr>
        <p:spPr>
          <a:xfrm>
            <a:off x="5148064" y="393311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3HR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32" action="ppaction://hlinksldjump"/>
          </p:cNvPr>
          <p:cNvSpPr/>
          <p:nvPr/>
        </p:nvSpPr>
        <p:spPr>
          <a:xfrm>
            <a:off x="5148064" y="450917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rId33" action="ppaction://hlinksldjump"/>
          </p:cNvPr>
          <p:cNvSpPr/>
          <p:nvPr/>
        </p:nvSpPr>
        <p:spPr>
          <a:xfrm>
            <a:off x="5148064" y="508524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hlinkClick r:id="rId34" action="ppaction://hlinksldjump"/>
          </p:cNvPr>
          <p:cNvSpPr/>
          <p:nvPr/>
        </p:nvSpPr>
        <p:spPr>
          <a:xfrm>
            <a:off x="5148064" y="56613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35" action="ppaction://hlinksldjump"/>
          </p:cNvPr>
          <p:cNvSpPr/>
          <p:nvPr/>
        </p:nvSpPr>
        <p:spPr>
          <a:xfrm>
            <a:off x="6372328" y="162880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hlinkClick r:id="rId36" action="ppaction://hlinksldjump"/>
          </p:cNvPr>
          <p:cNvSpPr/>
          <p:nvPr/>
        </p:nvSpPr>
        <p:spPr>
          <a:xfrm>
            <a:off x="6372200" y="220486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5" name="Rectangle 44">
            <a:hlinkClick r:id="rId37" action="ppaction://hlinksldjump"/>
          </p:cNvPr>
          <p:cNvSpPr/>
          <p:nvPr/>
        </p:nvSpPr>
        <p:spPr>
          <a:xfrm>
            <a:off x="6372200" y="2780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hlinkClick r:id="rId38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New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53804"/>
            <a:ext cx="5760642" cy="130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4H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760642" cy="532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78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2095500"/>
            <a:ext cx="8439684" cy="171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58" y="2095500"/>
            <a:ext cx="8439684" cy="253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2158" y="2348880"/>
            <a:ext cx="8439684" cy="2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2158" y="2636912"/>
            <a:ext cx="8439684" cy="21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2158" y="2852936"/>
            <a:ext cx="8439684" cy="959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4H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42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404664"/>
            <a:ext cx="5040560" cy="2978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744" y="3356992"/>
            <a:ext cx="4824536" cy="695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7744" y="4077072"/>
            <a:ext cx="4824536" cy="653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1720" y="4725144"/>
            <a:ext cx="5040560" cy="201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564904"/>
            <a:ext cx="8496944" cy="41785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3162"/>
            <a:ext cx="8496944" cy="453800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78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9" y="2132856"/>
            <a:ext cx="8439682" cy="161538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58" y="2132855"/>
            <a:ext cx="8439684" cy="21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2158" y="2348881"/>
            <a:ext cx="8439684" cy="163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2158" y="2512448"/>
            <a:ext cx="8439684" cy="225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2158" y="2738307"/>
            <a:ext cx="8439684" cy="100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69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4H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28" y="979946"/>
            <a:ext cx="8386946" cy="34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70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2492896"/>
            <a:ext cx="8439684" cy="47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58" y="2492896"/>
            <a:ext cx="8439684" cy="475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4H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16" idx="3"/>
            <a:endCxn id="26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5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4H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9748"/>
            <a:ext cx="3888432" cy="241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80928"/>
            <a:ext cx="3888432" cy="247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229200"/>
            <a:ext cx="3888432" cy="139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10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4401162"/>
            <a:ext cx="8439684" cy="54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1484784"/>
            <a:ext cx="8439684" cy="288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58" y="1484784"/>
            <a:ext cx="8439684" cy="40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4H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9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52158" y="1887858"/>
            <a:ext cx="8439684" cy="1253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2158" y="3140968"/>
            <a:ext cx="84396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2158" y="3789040"/>
            <a:ext cx="843968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97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805264"/>
            <a:ext cx="4752528" cy="102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3182"/>
            <a:ext cx="4752528" cy="314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1008"/>
            <a:ext cx="4752528" cy="252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8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908720"/>
            <a:ext cx="8439684" cy="412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352158" y="1628800"/>
            <a:ext cx="8439684" cy="3402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6" idx="3"/>
            <a:endCxn id="24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52158" y="1052736"/>
            <a:ext cx="843968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2158" y="908720"/>
            <a:ext cx="843968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2158" y="1268760"/>
            <a:ext cx="84396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10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13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829" y="5268790"/>
            <a:ext cx="5620342" cy="798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829" y="4548710"/>
            <a:ext cx="5620342" cy="7538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828" y="372246"/>
            <a:ext cx="5620344" cy="345638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1828" y="3828630"/>
            <a:ext cx="5620344" cy="781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1828" y="6060878"/>
            <a:ext cx="5620344" cy="7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9" y="2132856"/>
            <a:ext cx="8439682" cy="9586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352158" y="2708920"/>
            <a:ext cx="8439684" cy="382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2158" y="2348880"/>
            <a:ext cx="843968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2158" y="2132856"/>
            <a:ext cx="843968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2158" y="2492896"/>
            <a:ext cx="843968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88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13" grpId="0" animBg="1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437112"/>
            <a:ext cx="5760640" cy="229383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80" y="476672"/>
            <a:ext cx="5760640" cy="3395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80" y="3861048"/>
            <a:ext cx="5760640" cy="62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060848"/>
            <a:ext cx="8640958" cy="16547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060846"/>
            <a:ext cx="8640958" cy="1654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14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8" y="2156618"/>
            <a:ext cx="8439684" cy="15645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352158" y="2492896"/>
            <a:ext cx="8439684" cy="1228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2158" y="2305200"/>
            <a:ext cx="8439684" cy="187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2158" y="2156616"/>
            <a:ext cx="8439684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3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53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5616134"/>
            <a:ext cx="5760640" cy="1197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461260"/>
            <a:ext cx="5760640" cy="14880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3717032"/>
            <a:ext cx="5760640" cy="9658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680" y="404664"/>
            <a:ext cx="5760640" cy="35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1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9" y="2160744"/>
            <a:ext cx="8439682" cy="148428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352158" y="2423200"/>
            <a:ext cx="8439684" cy="213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2158" y="2636912"/>
            <a:ext cx="843968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2158" y="2160743"/>
            <a:ext cx="8439684" cy="262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92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49636"/>
            <a:ext cx="7344816" cy="47355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5867126"/>
            <a:ext cx="7344816" cy="9848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5085184"/>
            <a:ext cx="7344816" cy="9814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19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9" y="2286172"/>
            <a:ext cx="8439682" cy="8547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58" y="2274614"/>
            <a:ext cx="8439684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3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52158" y="2706608"/>
            <a:ext cx="8439683" cy="43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2158" y="2423200"/>
            <a:ext cx="8439684" cy="141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2158" y="2564904"/>
            <a:ext cx="843968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1" grpId="0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5" y="6021288"/>
            <a:ext cx="5472610" cy="8039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5" y="4221088"/>
            <a:ext cx="5472610" cy="1869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5" y="3717032"/>
            <a:ext cx="5472610" cy="632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3212976"/>
            <a:ext cx="5472608" cy="6130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332656"/>
            <a:ext cx="5472608" cy="30148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9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35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88048"/>
            <a:ext cx="8640960" cy="15297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20" y="2236632"/>
            <a:ext cx="8640960" cy="25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2088046"/>
            <a:ext cx="8640960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0" y="2492896"/>
            <a:ext cx="86409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20" y="2852936"/>
            <a:ext cx="8640960" cy="213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1520" y="3066702"/>
            <a:ext cx="8640960" cy="551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3" name="Straight Arrow Connector 32"/>
          <p:cNvCxnSpPr>
            <a:stCxn id="30" idx="3"/>
            <a:endCxn id="32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90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nimBg="1"/>
      <p:bldP spid="26" grpId="0" animBg="1"/>
      <p:bldP spid="27" grpId="0" animBg="1"/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156" y="5687820"/>
            <a:ext cx="5637688" cy="105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156" y="404664"/>
            <a:ext cx="5637690" cy="537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39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1599994"/>
            <a:ext cx="8439684" cy="216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58" y="1599995"/>
            <a:ext cx="8439684" cy="172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52158" y="1772817"/>
            <a:ext cx="8439684" cy="288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2158" y="2060847"/>
            <a:ext cx="843968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2158" y="2348880"/>
            <a:ext cx="8439684" cy="1414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46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953" y="5041408"/>
            <a:ext cx="6210094" cy="1771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953" y="5932214"/>
            <a:ext cx="6210094" cy="3299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t="76391" b="539"/>
          <a:stretch/>
        </p:blipFill>
        <p:spPr>
          <a:xfrm>
            <a:off x="1466953" y="5542852"/>
            <a:ext cx="6210092" cy="431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59985"/>
          <a:stretch/>
        </p:blipFill>
        <p:spPr>
          <a:xfrm>
            <a:off x="1466953" y="4893988"/>
            <a:ext cx="6210094" cy="7479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953" y="332656"/>
            <a:ext cx="6210094" cy="32651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b="49886"/>
          <a:stretch/>
        </p:blipFill>
        <p:spPr>
          <a:xfrm>
            <a:off x="1466953" y="3583320"/>
            <a:ext cx="6210094" cy="12386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t="81519"/>
          <a:stretch/>
        </p:blipFill>
        <p:spPr>
          <a:xfrm>
            <a:off x="1466953" y="4797246"/>
            <a:ext cx="6210094" cy="4567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9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4H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9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764704"/>
            <a:ext cx="8640958" cy="447946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27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96726"/>
            <a:ext cx="8640960" cy="18322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20" y="1772817"/>
            <a:ext cx="8640960" cy="38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2332128"/>
            <a:ext cx="8640960" cy="1096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4H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51520" y="2156037"/>
            <a:ext cx="8640960" cy="176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1596725"/>
            <a:ext cx="8640960" cy="176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46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4" y="5419394"/>
            <a:ext cx="6624732" cy="13939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4" y="4629978"/>
            <a:ext cx="6624732" cy="1175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4" y="4072340"/>
            <a:ext cx="6624732" cy="557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4" y="3483520"/>
            <a:ext cx="6624732" cy="66556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9633" y="404664"/>
            <a:ext cx="6624734" cy="322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0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960" cy="398483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20" y="1268760"/>
            <a:ext cx="8640960" cy="501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2272358"/>
            <a:ext cx="8640960" cy="2693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20" y="1770559"/>
            <a:ext cx="8640960" cy="501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980728"/>
            <a:ext cx="86409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71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083528"/>
            <a:ext cx="7920880" cy="17298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149080"/>
            <a:ext cx="7920880" cy="182709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390386"/>
            <a:ext cx="7920880" cy="433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7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92896"/>
            <a:ext cx="8640960" cy="5704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20" y="2636912"/>
            <a:ext cx="8640960" cy="42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2492894"/>
            <a:ext cx="8640960" cy="144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68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1" y="4893162"/>
            <a:ext cx="5760638" cy="19202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54745" b="448"/>
          <a:stretch/>
        </p:blipFill>
        <p:spPr>
          <a:xfrm>
            <a:off x="1691680" y="4077072"/>
            <a:ext cx="5760638" cy="936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55194"/>
          <a:stretch/>
        </p:blipFill>
        <p:spPr>
          <a:xfrm>
            <a:off x="1691681" y="3573016"/>
            <a:ext cx="5760638" cy="93610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427984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80" y="347526"/>
            <a:ext cx="5760640" cy="32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0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04864"/>
            <a:ext cx="8640958" cy="97321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20" y="2741561"/>
            <a:ext cx="8640960" cy="436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2492894"/>
            <a:ext cx="8640960" cy="248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427984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51520" y="2204864"/>
            <a:ext cx="8640960" cy="288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55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13" grpId="0" animBg="1"/>
      <p:bldP spid="2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950134"/>
            <a:ext cx="6336704" cy="1863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941168"/>
            <a:ext cx="6336704" cy="805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653136"/>
            <a:ext cx="6336704" cy="8196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4077072"/>
            <a:ext cx="6336704" cy="8871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404664"/>
            <a:ext cx="6336704" cy="41209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9" action="ppaction://hlinksldjump"/>
          </p:cNvPr>
          <p:cNvSpPr/>
          <p:nvPr/>
        </p:nvSpPr>
        <p:spPr>
          <a:xfrm>
            <a:off x="4427984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3648" y="5733256"/>
            <a:ext cx="6336704" cy="39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1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640960" cy="37207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20" y="2708920"/>
            <a:ext cx="8640960" cy="2136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1628800"/>
            <a:ext cx="8640960" cy="553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1124743"/>
            <a:ext cx="8640960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51520" y="2182460"/>
            <a:ext cx="8640960" cy="526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30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13" grpId="0" animBg="1"/>
      <p:bldP spid="25" grpId="0" animBg="1"/>
      <p:bldP spid="2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581128"/>
            <a:ext cx="6048672" cy="22476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149080"/>
            <a:ext cx="6048672" cy="5509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3753828"/>
            <a:ext cx="6048672" cy="539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332656"/>
            <a:ext cx="6048672" cy="24500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4427984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7664" y="2783504"/>
            <a:ext cx="6048670" cy="107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7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88840"/>
            <a:ext cx="8640958" cy="16406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988839"/>
            <a:ext cx="8640958" cy="164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66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92896"/>
            <a:ext cx="8640960" cy="10921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20" y="2962561"/>
            <a:ext cx="8640960" cy="622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2665143"/>
            <a:ext cx="8640960" cy="1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2492895"/>
            <a:ext cx="8640960" cy="172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0" y="2824706"/>
            <a:ext cx="8640960" cy="137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427984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81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13" grpId="0" animBg="1"/>
      <p:bldP spid="25" grpId="0" animBg="1"/>
      <p:bldP spid="2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39" y="2418703"/>
            <a:ext cx="8649922" cy="421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39" y="385084"/>
            <a:ext cx="8649922" cy="527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427984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3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40960" cy="169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51520" y="1772817"/>
            <a:ext cx="8640960" cy="1691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56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8064896" cy="232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3248"/>
            <a:ext cx="8064896" cy="418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427984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56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640960" cy="214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51520" y="2313390"/>
            <a:ext cx="8640960" cy="899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427984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1520" y="3212976"/>
            <a:ext cx="8640960" cy="774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0" y="1844824"/>
            <a:ext cx="8640960" cy="468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4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5" grpId="0" animBg="1"/>
      <p:bldP spid="21" grpId="0" animBg="1"/>
      <p:bldP spid="2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3" y="4639130"/>
            <a:ext cx="5904654" cy="2174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5661248"/>
            <a:ext cx="5904656" cy="518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4293096"/>
            <a:ext cx="5904656" cy="1401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3933056"/>
            <a:ext cx="5904656" cy="14445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672" y="3429000"/>
            <a:ext cx="5904656" cy="11223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672" y="346196"/>
            <a:ext cx="5904656" cy="308280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9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10" action="ppaction://hlinksldjump"/>
          </p:cNvPr>
          <p:cNvSpPr/>
          <p:nvPr/>
        </p:nvSpPr>
        <p:spPr>
          <a:xfrm>
            <a:off x="4427984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93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08364"/>
            <a:ext cx="8352928" cy="575694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95536" y="980728"/>
            <a:ext cx="8352928" cy="2080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536" y="3060780"/>
            <a:ext cx="8352928" cy="3130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5536" y="408363"/>
            <a:ext cx="8352928" cy="572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427984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269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5" grpId="0" animBg="1"/>
      <p:bldP spid="21" grpId="0" animBg="1"/>
      <p:bldP spid="2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3286462"/>
            <a:ext cx="8352924" cy="35269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2608014"/>
            <a:ext cx="8352926" cy="32692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7" y="404664"/>
            <a:ext cx="8352926" cy="40519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427984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52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80728"/>
            <a:ext cx="8352928" cy="404310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95536" y="3356992"/>
            <a:ext cx="8352928" cy="1666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5536" y="980727"/>
            <a:ext cx="8352928" cy="2376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427984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82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40960" cy="456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427984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55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90370"/>
            <a:ext cx="7632848" cy="262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64854"/>
            <a:ext cx="7632848" cy="221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632848" cy="415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39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8352928" cy="125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95536" y="2348880"/>
            <a:ext cx="8352928" cy="1251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99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4992480"/>
            <a:ext cx="6192688" cy="1820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4581128"/>
            <a:ext cx="6192688" cy="1295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4220184"/>
            <a:ext cx="6192688" cy="792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3789040"/>
            <a:ext cx="6192688" cy="8161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657" y="2564904"/>
            <a:ext cx="6192686" cy="163960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9" action="ppaction://hlinksldjump"/>
          </p:cNvPr>
          <p:cNvSpPr/>
          <p:nvPr/>
        </p:nvSpPr>
        <p:spPr>
          <a:xfrm>
            <a:off x="4427984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5656" y="404664"/>
            <a:ext cx="6192688" cy="218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88817"/>
            <a:ext cx="8640960" cy="328036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427984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1520" y="1937401"/>
            <a:ext cx="8640960" cy="555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2492896"/>
            <a:ext cx="86409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3212976"/>
            <a:ext cx="8640960" cy="1856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0" y="1788816"/>
            <a:ext cx="8640960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03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86090"/>
            <a:ext cx="8496944" cy="452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484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427984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65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40960" cy="302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1196752"/>
            <a:ext cx="8640960" cy="3029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05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5445224"/>
            <a:ext cx="4896544" cy="1363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36853"/>
            <a:ext cx="4896544" cy="285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4471364"/>
            <a:ext cx="4896544" cy="757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3429000"/>
            <a:ext cx="4896544" cy="146463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4427984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3728" y="620688"/>
            <a:ext cx="4896544" cy="2823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3728" y="5195136"/>
            <a:ext cx="4896544" cy="111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4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556792"/>
            <a:ext cx="8640958" cy="250605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2087800"/>
            <a:ext cx="8640960" cy="1975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427984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1520" y="1902392"/>
            <a:ext cx="8640960" cy="185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1731423"/>
            <a:ext cx="8640959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1556792"/>
            <a:ext cx="8640960" cy="174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34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5013176"/>
            <a:ext cx="7056784" cy="18135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941168"/>
            <a:ext cx="7056784" cy="12741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9" y="4694174"/>
            <a:ext cx="7056782" cy="8230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9" y="3703174"/>
            <a:ext cx="7056782" cy="11659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08" y="343684"/>
            <a:ext cx="7056784" cy="337334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9" action="ppaction://hlinksldjump"/>
          </p:cNvPr>
          <p:cNvSpPr/>
          <p:nvPr/>
        </p:nvSpPr>
        <p:spPr>
          <a:xfrm>
            <a:off x="4427984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35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390742"/>
            <a:ext cx="8640958" cy="311837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1916832"/>
            <a:ext cx="8640960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1556792"/>
            <a:ext cx="86409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51520" y="1390741"/>
            <a:ext cx="8640959" cy="166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49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998026"/>
            <a:ext cx="8352928" cy="2815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837154"/>
            <a:ext cx="8352928" cy="20401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94576"/>
            <a:ext cx="8352928" cy="447458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22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980728"/>
            <a:ext cx="8439684" cy="426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58" y="980728"/>
            <a:ext cx="8439684" cy="1296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2158" y="2276871"/>
            <a:ext cx="8439684" cy="2969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76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340769"/>
            <a:ext cx="8640958" cy="330976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1915529"/>
            <a:ext cx="8640960" cy="2735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1340768"/>
            <a:ext cx="8640959" cy="574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22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735462"/>
            <a:ext cx="7776864" cy="3077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238824"/>
            <a:ext cx="7776864" cy="2705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32656"/>
            <a:ext cx="7776864" cy="397460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62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96070"/>
            <a:ext cx="8640960" cy="255301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2499116"/>
            <a:ext cx="8640960" cy="1649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1596070"/>
            <a:ext cx="8640959" cy="903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93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708920"/>
            <a:ext cx="8208912" cy="41044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149080"/>
            <a:ext cx="8208912" cy="1797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08364"/>
            <a:ext cx="8208912" cy="402874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3HR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13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358902"/>
            <a:ext cx="8208912" cy="18460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04664"/>
            <a:ext cx="8208912" cy="396698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67544" y="782453"/>
            <a:ext cx="8208912" cy="5421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7544" y="404663"/>
            <a:ext cx="8208912" cy="37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3HR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779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31" y="5186771"/>
            <a:ext cx="5612138" cy="160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31" y="4722500"/>
            <a:ext cx="5612138" cy="144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34" y="4240024"/>
            <a:ext cx="5612132" cy="55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3"/>
          <a:stretch/>
        </p:blipFill>
        <p:spPr bwMode="auto">
          <a:xfrm>
            <a:off x="1765932" y="3865216"/>
            <a:ext cx="5612136" cy="57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29" y="2851028"/>
            <a:ext cx="5612142" cy="115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32" y="332656"/>
            <a:ext cx="5612136" cy="254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9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10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63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35463"/>
            <a:ext cx="8496944" cy="413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23528" y="2636912"/>
            <a:ext cx="8496944" cy="2832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3528" y="2132856"/>
            <a:ext cx="8496944" cy="50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23528" y="1700809"/>
            <a:ext cx="849694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3528" y="1335464"/>
            <a:ext cx="8496944" cy="365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40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78308"/>
            <a:ext cx="6048672" cy="233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21088"/>
            <a:ext cx="6048672" cy="208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6048672" cy="397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38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96944" cy="343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23528" y="2970857"/>
            <a:ext cx="8496944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3528" y="2451001"/>
            <a:ext cx="8496944" cy="519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323528" y="1844824"/>
            <a:ext cx="8496944" cy="606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3528" y="1335464"/>
            <a:ext cx="8496944" cy="509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19" idx="3"/>
            <a:endCxn id="23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07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3691220"/>
            <a:ext cx="8352924" cy="29781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3534718"/>
            <a:ext cx="8352926" cy="24145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7" y="332656"/>
            <a:ext cx="8352926" cy="319245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01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27366"/>
            <a:ext cx="8640960" cy="481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271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2HR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57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8"/>
            <a:ext cx="8496944" cy="261859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323528" y="1335464"/>
            <a:ext cx="8496944" cy="2623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46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392286"/>
            <a:ext cx="8640958" cy="4421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2090824"/>
            <a:ext cx="8640956" cy="2676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404664"/>
            <a:ext cx="8640958" cy="169049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7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060848"/>
            <a:ext cx="8496942" cy="181003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323528" y="2048754"/>
            <a:ext cx="8496944" cy="1092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23528" y="3140968"/>
            <a:ext cx="8496944" cy="729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3477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6" grpId="0" animBg="1"/>
      <p:bldP spid="2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517232"/>
            <a:ext cx="5760640" cy="130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517232"/>
            <a:ext cx="5760640" cy="7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50682"/>
            <a:ext cx="5760640" cy="96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37112"/>
            <a:ext cx="5760640" cy="90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19712"/>
            <a:ext cx="5760640" cy="7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5760640" cy="304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9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10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80614"/>
            <a:ext cx="5760640" cy="108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58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96944" cy="323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23528" y="1772816"/>
            <a:ext cx="8496944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3528" y="3789040"/>
            <a:ext cx="8496944" cy="854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3528" y="1585962"/>
            <a:ext cx="8496944" cy="18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3528" y="1412776"/>
            <a:ext cx="8496944" cy="173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36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8464"/>
            <a:ext cx="6336704" cy="20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61048"/>
            <a:ext cx="6336704" cy="224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80928"/>
            <a:ext cx="6336704" cy="118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438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4"/>
          <a:stretch/>
        </p:blipFill>
        <p:spPr bwMode="auto">
          <a:xfrm>
            <a:off x="1403648" y="404664"/>
            <a:ext cx="6336704" cy="237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69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40960" cy="238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20" y="2204864"/>
            <a:ext cx="8640960" cy="166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0" y="1484784"/>
            <a:ext cx="86409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19" idx="3"/>
            <a:endCxn id="22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1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764704"/>
            <a:ext cx="8439684" cy="443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58" y="764704"/>
            <a:ext cx="8439684" cy="4438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2HR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11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1078</TotalTime>
  <Words>871</Words>
  <Application>Microsoft Office PowerPoint</Application>
  <PresentationFormat>On-screen Show (4:3)</PresentationFormat>
  <Paragraphs>349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1" baseType="lpstr">
      <vt:lpstr>Arial</vt:lpstr>
      <vt:lpstr>Calibri</vt:lpstr>
      <vt:lpstr>Calibri Light</vt:lpstr>
      <vt:lpstr>Comic Sans MS</vt:lpstr>
      <vt:lpstr>Theme1</vt:lpstr>
      <vt:lpstr>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711</cp:revision>
  <dcterms:created xsi:type="dcterms:W3CDTF">2014-02-21T20:01:10Z</dcterms:created>
  <dcterms:modified xsi:type="dcterms:W3CDTF">2020-11-07T22:17:33Z</dcterms:modified>
</cp:coreProperties>
</file>