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8" autoAdjust="0"/>
    <p:restoredTop sz="95422" autoAdjust="0"/>
  </p:normalViewPr>
  <p:slideViewPr>
    <p:cSldViewPr>
      <p:cViewPr varScale="1">
        <p:scale>
          <a:sx n="106" d="100"/>
          <a:sy n="106" d="100"/>
        </p:scale>
        <p:origin x="146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8.xml"/><Relationship Id="rId7" Type="http://schemas.openxmlformats.org/officeDocument/2006/relationships/slide" Target="slide1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10" Type="http://schemas.openxmlformats.org/officeDocument/2006/relationships/slide" Target="slide6.xml"/><Relationship Id="rId4" Type="http://schemas.openxmlformats.org/officeDocument/2006/relationships/slide" Target="slide10.xml"/><Relationship Id="rId9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6.png"/><Relationship Id="rId7" Type="http://schemas.openxmlformats.org/officeDocument/2006/relationships/slide" Target="slide16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1.png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07504" y="6489368"/>
            <a:ext cx="1836204" cy="25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Show/ Prove that</a:t>
            </a: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4644136" y="213291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1H Q19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644008" y="2708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644008" y="32850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644008" y="386104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4644008" y="443716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2843808" y="2708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9" action="ppaction://hlinksldjump"/>
          </p:cNvPr>
          <p:cNvSpPr/>
          <p:nvPr/>
        </p:nvSpPr>
        <p:spPr>
          <a:xfrm>
            <a:off x="2843808" y="328498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0" action="ppaction://hlinksldjump"/>
          </p:cNvPr>
          <p:cNvSpPr/>
          <p:nvPr/>
        </p:nvSpPr>
        <p:spPr>
          <a:xfrm>
            <a:off x="2843808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74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924944"/>
            <a:ext cx="8640958" cy="367240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404664"/>
            <a:ext cx="8640958" cy="49337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79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268760"/>
            <a:ext cx="8640956" cy="254490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268760"/>
            <a:ext cx="8640958" cy="2544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53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169" y="4882570"/>
            <a:ext cx="6769662" cy="1930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169" y="404664"/>
            <a:ext cx="6769662" cy="46707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4211960" y="1916832"/>
            <a:ext cx="792088" cy="158417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660232" y="1700808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example for (a)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04664"/>
            <a:ext cx="6769662" cy="467077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9540552" y="1700808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87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004332"/>
            <a:ext cx="8640958" cy="132444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004330"/>
            <a:ext cx="8640958" cy="319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51521" y="2323796"/>
            <a:ext cx="8640958" cy="1004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86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41854"/>
            <a:ext cx="8640960" cy="44275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32656"/>
            <a:ext cx="8640960" cy="526665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306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340768"/>
            <a:ext cx="8640956" cy="324100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337867"/>
            <a:ext cx="8640958" cy="3243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64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3501008"/>
            <a:ext cx="7632846" cy="3325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814522"/>
            <a:ext cx="7632848" cy="1990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404664"/>
            <a:ext cx="7632848" cy="355998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3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19" y="3717032"/>
            <a:ext cx="6840759" cy="21827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404664"/>
            <a:ext cx="8640956" cy="331141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51521" y="908719"/>
            <a:ext cx="8640958" cy="4991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403709"/>
            <a:ext cx="8640958" cy="505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62089" y="5880900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560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85603"/>
            <a:ext cx="4571804" cy="588679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9551" y="481241"/>
            <a:ext cx="4571805" cy="787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1129" y="3103380"/>
            <a:ext cx="4889036" cy="291352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39549" y="1268761"/>
            <a:ext cx="8270615" cy="5103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025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900910"/>
            <a:ext cx="8640960" cy="39124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482406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4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484784"/>
            <a:ext cx="8640958" cy="232829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484784"/>
            <a:ext cx="8640958" cy="2328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64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4333390"/>
            <a:ext cx="7632846" cy="24799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43444"/>
            <a:ext cx="7632848" cy="560583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427984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297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954466"/>
            <a:ext cx="8640956" cy="125851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954464"/>
            <a:ext cx="8640958" cy="1258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427984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28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068960"/>
            <a:ext cx="8640958" cy="35999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510834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427984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7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060848"/>
            <a:ext cx="8640956" cy="17221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060847"/>
            <a:ext cx="8640958" cy="1722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27984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25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2276872"/>
            <a:ext cx="8352926" cy="4329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04664"/>
            <a:ext cx="8352928" cy="485220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Q19</a:t>
            </a: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415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484784"/>
            <a:ext cx="8640958" cy="216284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484783"/>
            <a:ext cx="8640958" cy="2232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Q19</a:t>
            </a: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94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31681</TotalTime>
  <Words>144</Words>
  <Application>Microsoft Office PowerPoint</Application>
  <PresentationFormat>On-screen Show (4:3)</PresentationFormat>
  <Paragraphs>66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Theme1</vt:lpstr>
      <vt:lpstr>Vectors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2826</cp:revision>
  <cp:lastPrinted>2019-03-09T08:19:56Z</cp:lastPrinted>
  <dcterms:created xsi:type="dcterms:W3CDTF">2014-02-21T20:01:10Z</dcterms:created>
  <dcterms:modified xsi:type="dcterms:W3CDTF">2020-11-10T15:37:37Z</dcterms:modified>
</cp:coreProperties>
</file>