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0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.xml"/><Relationship Id="rId3" Type="http://schemas.openxmlformats.org/officeDocument/2006/relationships/slide" Target="slide12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17" Type="http://schemas.openxmlformats.org/officeDocument/2006/relationships/slide" Target="slide10.xml"/><Relationship Id="rId2" Type="http://schemas.openxmlformats.org/officeDocument/2006/relationships/slide" Target="slide1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slide" Target="slide16.xml"/><Relationship Id="rId15" Type="http://schemas.openxmlformats.org/officeDocument/2006/relationships/slide" Target="slide6.xml"/><Relationship Id="rId10" Type="http://schemas.openxmlformats.org/officeDocument/2006/relationships/slide" Target="slide26.xml"/><Relationship Id="rId4" Type="http://schemas.openxmlformats.org/officeDocument/2006/relationships/slide" Target="slide14.xml"/><Relationship Id="rId9" Type="http://schemas.openxmlformats.org/officeDocument/2006/relationships/slide" Target="slide24.xml"/><Relationship Id="rId1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2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2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2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43.png"/><Relationship Id="rId7" Type="http://schemas.openxmlformats.org/officeDocument/2006/relationships/slide" Target="slide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4788024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788024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788024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788024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4788024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6012288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6012288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6012288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6012288" y="3861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6012160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3" action="ppaction://hlinksldjump"/>
          </p:cNvPr>
          <p:cNvSpPr/>
          <p:nvPr/>
        </p:nvSpPr>
        <p:spPr>
          <a:xfrm>
            <a:off x="2339880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4" action="ppaction://hlinksldjump"/>
          </p:cNvPr>
          <p:cNvSpPr/>
          <p:nvPr/>
        </p:nvSpPr>
        <p:spPr>
          <a:xfrm>
            <a:off x="2339752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5" action="ppaction://hlinksldjump"/>
          </p:cNvPr>
          <p:cNvSpPr/>
          <p:nvPr/>
        </p:nvSpPr>
        <p:spPr>
          <a:xfrm>
            <a:off x="2339752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6" action="ppaction://hlinksldjump"/>
          </p:cNvPr>
          <p:cNvSpPr/>
          <p:nvPr/>
        </p:nvSpPr>
        <p:spPr>
          <a:xfrm>
            <a:off x="2339752" y="3861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7" action="ppaction://hlinksldjump"/>
          </p:cNvPr>
          <p:cNvSpPr/>
          <p:nvPr/>
        </p:nvSpPr>
        <p:spPr>
          <a:xfrm>
            <a:off x="2339752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26678"/>
            <a:ext cx="8640958" cy="33384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348880"/>
            <a:ext cx="8640956" cy="5458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348880"/>
            <a:ext cx="8640958" cy="545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0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628800"/>
            <a:ext cx="8496944" cy="2985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708920"/>
            <a:ext cx="8784974" cy="6381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708920"/>
            <a:ext cx="8784974" cy="638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1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55566"/>
            <a:ext cx="8496944" cy="4957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75492"/>
            <a:ext cx="8496944" cy="15894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6687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72816"/>
            <a:ext cx="878497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3H Q17</a:t>
            </a: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9513" y="3212976"/>
            <a:ext cx="8784974" cy="300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563838"/>
            <a:ext cx="8640958" cy="224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996952"/>
            <a:ext cx="8640960" cy="2670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24436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9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15917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2"/>
            <a:ext cx="8640960" cy="1591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89" y="1052736"/>
            <a:ext cx="8470022" cy="49489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5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628800"/>
            <a:ext cx="8784972" cy="12047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1628801"/>
            <a:ext cx="8784974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3" y="1916832"/>
            <a:ext cx="8784973" cy="916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1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8880"/>
            <a:ext cx="8640958" cy="3685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764704"/>
            <a:ext cx="8640958" cy="16318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508770"/>
            <a:ext cx="8352926" cy="4232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980728"/>
            <a:ext cx="8352926" cy="30246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3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132856"/>
            <a:ext cx="8784972" cy="6509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132856"/>
            <a:ext cx="8784974" cy="650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6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39082"/>
            <a:ext cx="8640960" cy="45742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92904"/>
            <a:ext cx="8640960" cy="31561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8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1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32675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311289"/>
            <a:ext cx="8784974" cy="3297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2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8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8640960" cy="34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0848"/>
            <a:ext cx="8784974" cy="7690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060848"/>
            <a:ext cx="8784974" cy="769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7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5117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18262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6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340768"/>
            <a:ext cx="8640964" cy="24963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340767"/>
            <a:ext cx="8640958" cy="2496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1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052736"/>
            <a:ext cx="8496942" cy="35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2348880"/>
            <a:ext cx="8640964" cy="1287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124744"/>
            <a:ext cx="8640962" cy="5449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124743"/>
            <a:ext cx="8640958" cy="544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18" y="2348879"/>
            <a:ext cx="8640958" cy="128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9378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16831"/>
            <a:ext cx="8784974" cy="1937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202192"/>
            <a:ext cx="8640958" cy="2611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204864"/>
            <a:ext cx="8640956" cy="3022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08720"/>
            <a:ext cx="8640958" cy="23248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3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7" y="3586518"/>
            <a:ext cx="6821486" cy="2722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404664"/>
            <a:ext cx="8640962" cy="30053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404663"/>
            <a:ext cx="8640958" cy="1512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61256" y="3586518"/>
            <a:ext cx="6821487" cy="171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1518" y="1916832"/>
            <a:ext cx="8640958" cy="1493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1256" y="5301208"/>
            <a:ext cx="6821487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95136"/>
            <a:ext cx="8784976" cy="55742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56028"/>
            <a:ext cx="8784976" cy="16088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7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04864"/>
            <a:ext cx="8784974" cy="10998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204862"/>
            <a:ext cx="8784974" cy="109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1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00776"/>
            <a:ext cx="8640958" cy="28322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204864"/>
            <a:ext cx="7334250" cy="6286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04876" y="2204863"/>
            <a:ext cx="7334250" cy="628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6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79632"/>
            <a:ext cx="8640960" cy="2701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3269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14698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76871"/>
            <a:ext cx="8640958" cy="1469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Upper &amp; Lower Bounds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31675</TotalTime>
  <Words>338</Words>
  <Application>Microsoft Office PowerPoint</Application>
  <PresentationFormat>On-screen Show (4:3)</PresentationFormat>
  <Paragraphs>114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Theme1</vt:lpstr>
      <vt:lpstr>Upper &amp; Lower Bounds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2813</cp:revision>
  <cp:lastPrinted>2019-03-09T08:19:56Z</cp:lastPrinted>
  <dcterms:created xsi:type="dcterms:W3CDTF">2014-02-21T20:01:10Z</dcterms:created>
  <dcterms:modified xsi:type="dcterms:W3CDTF">2020-11-10T15:31:28Z</dcterms:modified>
</cp:coreProperties>
</file>