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2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10" Type="http://schemas.openxmlformats.org/officeDocument/2006/relationships/slide" Target="slide16.xml"/><Relationship Id="rId4" Type="http://schemas.openxmlformats.org/officeDocument/2006/relationships/slide" Target="slide4.xml"/><Relationship Id="rId9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8.png"/><Relationship Id="rId7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12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3.png"/><Relationship Id="rId4" Type="http://schemas.openxmlformats.org/officeDocument/2006/relationships/slide" Target="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1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6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7.png"/><Relationship Id="rId7" Type="http://schemas.openxmlformats.org/officeDocument/2006/relationships/slide" Target="slide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37" name="Rectangle 36">
            <a:hlinkClick r:id="rId3" action="ppaction://hlinksldjump"/>
          </p:cNvPr>
          <p:cNvSpPr/>
          <p:nvPr/>
        </p:nvSpPr>
        <p:spPr>
          <a:xfrm>
            <a:off x="3275984" y="299695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275984" y="3573016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364216" y="270892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6" action="ppaction://hlinksldjump"/>
          </p:cNvPr>
          <p:cNvSpPr/>
          <p:nvPr/>
        </p:nvSpPr>
        <p:spPr>
          <a:xfrm>
            <a:off x="5364088" y="328504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7" action="ppaction://hlinksldjump"/>
          </p:cNvPr>
          <p:cNvSpPr/>
          <p:nvPr/>
        </p:nvSpPr>
        <p:spPr>
          <a:xfrm>
            <a:off x="5364088" y="386110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8" action="ppaction://hlinksldjump"/>
          </p:cNvPr>
          <p:cNvSpPr/>
          <p:nvPr/>
        </p:nvSpPr>
        <p:spPr>
          <a:xfrm>
            <a:off x="6588352" y="270892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9" action="ppaction://hlinksldjump"/>
          </p:cNvPr>
          <p:cNvSpPr/>
          <p:nvPr/>
        </p:nvSpPr>
        <p:spPr>
          <a:xfrm>
            <a:off x="6588352" y="328498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10" action="ppaction://hlinksldjump"/>
          </p:cNvPr>
          <p:cNvSpPr/>
          <p:nvPr/>
        </p:nvSpPr>
        <p:spPr>
          <a:xfrm>
            <a:off x="6588352" y="386104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27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931088"/>
            <a:ext cx="8064896" cy="555972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392392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34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1" y="1772816"/>
            <a:ext cx="8458198" cy="131276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42900" y="1772817"/>
            <a:ext cx="8458200" cy="131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5" idx="3"/>
            <a:endCxn id="17" idx="1"/>
          </p:cNvCxnSpPr>
          <p:nvPr/>
        </p:nvCxnSpPr>
        <p:spPr>
          <a:xfrm flipV="1">
            <a:off x="392392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38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2410208"/>
            <a:ext cx="8496942" cy="38271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052736"/>
            <a:ext cx="8496944" cy="218185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22" name="Rectangle 21">
            <a:hlinkClick r:id="rId6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392392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3528" y="3284984"/>
            <a:ext cx="8496944" cy="100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10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5456760"/>
            <a:ext cx="8064896" cy="9245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523366"/>
            <a:ext cx="8064896" cy="4868102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539552" y="5456760"/>
            <a:ext cx="8064896" cy="924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92392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539552" y="4005064"/>
            <a:ext cx="8064896" cy="1386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39552" y="462879"/>
            <a:ext cx="8064896" cy="3542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07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3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392392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700808"/>
            <a:ext cx="8640960" cy="78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43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3" y="2204864"/>
            <a:ext cx="8064894" cy="41554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539552" y="2204864"/>
            <a:ext cx="8064896" cy="415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5" idx="3"/>
            <a:endCxn id="17" idx="1"/>
          </p:cNvCxnSpPr>
          <p:nvPr/>
        </p:nvCxnSpPr>
        <p:spPr>
          <a:xfrm flipV="1">
            <a:off x="392392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33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2226944"/>
            <a:ext cx="8640956" cy="40103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980728"/>
            <a:ext cx="8640958" cy="236476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22" name="Rectangle 21">
            <a:hlinkClick r:id="rId6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392392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32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96752"/>
            <a:ext cx="8496944" cy="358096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323528" y="1141919"/>
            <a:ext cx="8496944" cy="3635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3" idx="3"/>
            <a:endCxn id="20" idx="1"/>
          </p:cNvCxnSpPr>
          <p:nvPr/>
        </p:nvCxnSpPr>
        <p:spPr>
          <a:xfrm flipV="1">
            <a:off x="392392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52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3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392392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1124744"/>
            <a:ext cx="8640960" cy="4356838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2106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916832"/>
            <a:ext cx="8640958" cy="152803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1916832"/>
            <a:ext cx="8640960" cy="152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92392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68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653136"/>
            <a:ext cx="8640959" cy="15716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587930"/>
            <a:ext cx="8640960" cy="25692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196752"/>
            <a:ext cx="8640959" cy="19940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1" y="1021166"/>
            <a:ext cx="8640958" cy="75165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7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22" name="Rectangle 21">
            <a:hlinkClick r:id="rId8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1H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392392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086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772816"/>
            <a:ext cx="8458200" cy="161925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42900" y="1772816"/>
            <a:ext cx="8458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1H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4" idx="3"/>
            <a:endCxn id="16" idx="1"/>
          </p:cNvCxnSpPr>
          <p:nvPr/>
        </p:nvCxnSpPr>
        <p:spPr>
          <a:xfrm flipV="1">
            <a:off x="392392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42900" y="2348880"/>
            <a:ext cx="84582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2900" y="2852936"/>
            <a:ext cx="8458200" cy="5391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72082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052736"/>
            <a:ext cx="8496942" cy="373793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 1H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392392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772816"/>
            <a:ext cx="8458200" cy="48041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42900" y="1772816"/>
            <a:ext cx="8458200" cy="480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 1H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92392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58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7" y="620688"/>
            <a:ext cx="7632846" cy="540488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392392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5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556792"/>
            <a:ext cx="8458200" cy="121273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42900" y="1556791"/>
            <a:ext cx="8458200" cy="1212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 24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Upper &amp; Lower Bounds</a:t>
            </a:r>
          </a:p>
        </p:txBody>
      </p:sp>
      <p:sp>
        <p:nvSpPr>
          <p:cNvPr id="27" name="Rectangle 26">
            <a:hlinkClick r:id="rId5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8" name="Straight Arrow Connector 27"/>
          <p:cNvCxnSpPr>
            <a:stCxn id="25" idx="3"/>
            <a:endCxn id="27" idx="1"/>
          </p:cNvCxnSpPr>
          <p:nvPr/>
        </p:nvCxnSpPr>
        <p:spPr>
          <a:xfrm flipV="1">
            <a:off x="392392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29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31692</TotalTime>
  <Words>186</Words>
  <Application>Microsoft Office PowerPoint</Application>
  <PresentationFormat>On-screen Show (4:3)</PresentationFormat>
  <Paragraphs>62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Theme1</vt:lpstr>
      <vt:lpstr>Upper &amp; Lower Bounds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2812</cp:revision>
  <cp:lastPrinted>2019-03-09T08:19:56Z</cp:lastPrinted>
  <dcterms:created xsi:type="dcterms:W3CDTF">2014-02-21T20:01:10Z</dcterms:created>
  <dcterms:modified xsi:type="dcterms:W3CDTF">2020-11-10T16:43:47Z</dcterms:modified>
</cp:coreProperties>
</file>