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58" autoAdjust="0"/>
    <p:restoredTop sz="95422" autoAdjust="0"/>
  </p:normalViewPr>
  <p:slideViewPr>
    <p:cSldViewPr>
      <p:cViewPr varScale="1">
        <p:scale>
          <a:sx n="106" d="100"/>
          <a:sy n="106" d="100"/>
        </p:scale>
        <p:origin x="146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slide" Target="slide6.xml"/><Relationship Id="rId7" Type="http://schemas.openxmlformats.org/officeDocument/2006/relationships/slide" Target="slide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0.xml"/><Relationship Id="rId4" Type="http://schemas.openxmlformats.org/officeDocument/2006/relationships/slide" Target="slide8.xml"/><Relationship Id="rId9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0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2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slide" Target="slide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14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8.png"/><Relationship Id="rId7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slide" Target="slide10.xml"/><Relationship Id="rId10" Type="http://schemas.openxmlformats.org/officeDocument/2006/relationships/slide" Target="slide1.xml"/><Relationship Id="rId4" Type="http://schemas.openxmlformats.org/officeDocument/2006/relationships/image" Target="../media/image3.png"/><Relationship Id="rId9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slide" Target="slide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latin typeface="Comic Sans MS" panose="030F0702030302020204" pitchFamily="66" charset="0"/>
              </a:rPr>
              <a:t>Trig Exact Values &amp; Graphs</a:t>
            </a:r>
            <a:endParaRPr lang="en-GB" sz="48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  <p:sp>
        <p:nvSpPr>
          <p:cNvPr id="32" name="Rectangle 31">
            <a:hlinkClick r:id="rId3" action="ppaction://hlinksldjump"/>
          </p:cNvPr>
          <p:cNvSpPr/>
          <p:nvPr/>
        </p:nvSpPr>
        <p:spPr>
          <a:xfrm>
            <a:off x="5112168" y="216891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</a:t>
            </a:r>
            <a:r>
              <a:rPr lang="en-GB" sz="1200" b="1" dirty="0">
                <a:latin typeface="Comic Sans MS" panose="030F0702030302020204" pitchFamily="66" charset="0"/>
              </a:rPr>
              <a:t>2017</a:t>
            </a: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Q20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3" name="Rectangle 32">
            <a:hlinkClick r:id="rId4" action="ppaction://hlinksldjump"/>
          </p:cNvPr>
          <p:cNvSpPr/>
          <p:nvPr/>
        </p:nvSpPr>
        <p:spPr>
          <a:xfrm>
            <a:off x="5112168" y="270892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Q8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hlinkClick r:id="rId5" action="ppaction://hlinksldjump"/>
          </p:cNvPr>
          <p:cNvSpPr/>
          <p:nvPr/>
        </p:nvSpPr>
        <p:spPr>
          <a:xfrm>
            <a:off x="5112168" y="3249032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Nov 2018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Q11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16260" y="6290624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Graphs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hlinkClick r:id="rId6" action="ppaction://hlinksldjump"/>
          </p:cNvPr>
          <p:cNvSpPr/>
          <p:nvPr/>
        </p:nvSpPr>
        <p:spPr>
          <a:xfrm>
            <a:off x="5112168" y="3789144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May 2019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Q14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37" name="Rectangle 36">
            <a:hlinkClick r:id="rId7" action="ppaction://hlinksldjump"/>
          </p:cNvPr>
          <p:cNvSpPr/>
          <p:nvPr/>
        </p:nvSpPr>
        <p:spPr>
          <a:xfrm>
            <a:off x="5112168" y="4329152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June 2019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3</a:t>
            </a:r>
            <a:r>
              <a:rPr lang="en-GB" sz="1200" b="1" dirty="0" smtClean="0">
                <a:latin typeface="Comic Sans MS" panose="030F0702030302020204" pitchFamily="66" charset="0"/>
              </a:rPr>
              <a:t>H Q21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8" action="ppaction://hlinksldjump"/>
          </p:cNvPr>
          <p:cNvSpPr/>
          <p:nvPr/>
        </p:nvSpPr>
        <p:spPr>
          <a:xfrm>
            <a:off x="3419872" y="2961000"/>
            <a:ext cx="972000" cy="46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Spec 1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1</a:t>
            </a:r>
            <a:r>
              <a:rPr lang="en-GB" sz="1200" b="1" dirty="0" smtClean="0">
                <a:latin typeface="Comic Sans MS" panose="030F0702030302020204" pitchFamily="66" charset="0"/>
              </a:rPr>
              <a:t>H Q7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9" action="ppaction://hlinksldjump"/>
          </p:cNvPr>
          <p:cNvSpPr/>
          <p:nvPr/>
        </p:nvSpPr>
        <p:spPr>
          <a:xfrm>
            <a:off x="3419872" y="3501112"/>
            <a:ext cx="972000" cy="46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latin typeface="Comic Sans MS" panose="030F0702030302020204" pitchFamily="66" charset="0"/>
              </a:rPr>
              <a:t>Spec 2</a:t>
            </a:r>
            <a:endParaRPr lang="en-GB" sz="12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200" b="1" dirty="0">
                <a:latin typeface="Comic Sans MS" panose="030F0702030302020204" pitchFamily="66" charset="0"/>
              </a:rPr>
              <a:t>2</a:t>
            </a:r>
            <a:r>
              <a:rPr lang="en-GB" sz="1200" b="1" dirty="0" smtClean="0">
                <a:latin typeface="Comic Sans MS" panose="030F0702030302020204" pitchFamily="66" charset="0"/>
              </a:rPr>
              <a:t>H Q19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7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76672"/>
            <a:ext cx="7488832" cy="625519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endCxn id="18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371297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601" y="2348878"/>
            <a:ext cx="3648798" cy="28803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124745"/>
            <a:ext cx="8640958" cy="112508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2" y="1124744"/>
            <a:ext cx="8640958" cy="4104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endCxn id="16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245230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30320"/>
            <a:ext cx="8208912" cy="581104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3230467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1394332"/>
            <a:ext cx="7488830" cy="180363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827585" y="1394332"/>
            <a:ext cx="7488830" cy="18036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1256" y="3536128"/>
            <a:ext cx="6821488" cy="1189016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161255" y="3536128"/>
            <a:ext cx="6821489" cy="1189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2019 1H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endCxn id="14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223211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4070214"/>
            <a:ext cx="7200798" cy="27431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404664"/>
            <a:ext cx="7200800" cy="5518074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3H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8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7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145373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694" y="3028232"/>
            <a:ext cx="6484612" cy="24169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548680"/>
            <a:ext cx="8640958" cy="2266224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548680"/>
            <a:ext cx="8640957" cy="226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329694" y="3028233"/>
            <a:ext cx="6484612" cy="2416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SF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2019 3H Q21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endCxn id="16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2893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3529164"/>
            <a:ext cx="8496942" cy="32842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980728"/>
            <a:ext cx="8496944" cy="3581560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5292080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hlinkClick r:id="rId7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31889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844824"/>
            <a:ext cx="8640962" cy="184179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1519" y="1844824"/>
            <a:ext cx="864095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292080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1 1H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endCxn id="15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1519" y="2564904"/>
            <a:ext cx="8640959" cy="1121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71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3429000"/>
            <a:ext cx="4505270" cy="32538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5" y="998331"/>
            <a:ext cx="4536505" cy="2718701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7" name="Picture 7" descr="http://www.thecyrenians.org/Resources/Tyneside%20Cyrenians/News/Home_News1.p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39684" y="6191248"/>
            <a:ext cx="704316" cy="666752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F87B70-33EE-4BBB-BF4E-C38538EF793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27984" y="350201"/>
            <a:ext cx="4505270" cy="307879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804248" y="544109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Reveal </a:t>
            </a:r>
            <a:r>
              <a:rPr lang="en-GB" sz="1400" b="1" dirty="0" smtClean="0">
                <a:latin typeface="Comic Sans MS" panose="030F0702030302020204" pitchFamily="66" charset="0"/>
              </a:rPr>
              <a:t>Graph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66419" y="3518568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Reveal </a:t>
            </a:r>
            <a:r>
              <a:rPr lang="en-GB" sz="1400" b="1" dirty="0" smtClean="0">
                <a:latin typeface="Comic Sans MS" panose="030F0702030302020204" pitchFamily="66" charset="0"/>
              </a:rPr>
              <a:t>Graph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5868144" y="1035190"/>
            <a:ext cx="1368152" cy="953650"/>
            <a:chOff x="5868144" y="1035190"/>
            <a:chExt cx="1368152" cy="95365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868144" y="1988840"/>
              <a:ext cx="21602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6084168" y="1035190"/>
              <a:ext cx="468052" cy="95365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6552220" y="1035190"/>
              <a:ext cx="468052" cy="95365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020272" y="1988840"/>
              <a:ext cx="21602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552220" y="4595002"/>
            <a:ext cx="1368152" cy="476825"/>
            <a:chOff x="5868144" y="1512015"/>
            <a:chExt cx="1368152" cy="47682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868144" y="1988840"/>
              <a:ext cx="21602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6084168" y="1512015"/>
              <a:ext cx="468052" cy="47682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 flipV="1">
              <a:off x="6552220" y="1512015"/>
              <a:ext cx="468052" cy="47682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020272" y="1988840"/>
              <a:ext cx="216024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/>
          <p:cNvSpPr/>
          <p:nvPr/>
        </p:nvSpPr>
        <p:spPr>
          <a:xfrm>
            <a:off x="9405076" y="174101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hlinkClick r:id="rId9" action="ppaction://hlinksldjump"/>
          </p:cNvPr>
          <p:cNvSpPr/>
          <p:nvPr/>
        </p:nvSpPr>
        <p:spPr>
          <a:xfrm>
            <a:off x="5292080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36" name="Straight Arrow Connector 35"/>
          <p:cNvCxnSpPr>
            <a:endCxn id="29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hlinkClick r:id="rId10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247788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060848"/>
            <a:ext cx="8496942" cy="134783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23528" y="2060846"/>
            <a:ext cx="8496944" cy="531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3528" y="2592084"/>
            <a:ext cx="8496944" cy="816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292080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Arrow Connector 17"/>
          <p:cNvCxnSpPr>
            <a:endCxn id="15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106830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2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28" y="908720"/>
            <a:ext cx="7707344" cy="590465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317081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88840"/>
            <a:ext cx="8640962" cy="123087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1519" y="1988840"/>
            <a:ext cx="8640959" cy="1230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11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279526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3" y="3633428"/>
            <a:ext cx="8784974" cy="31799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3" y="976140"/>
            <a:ext cx="8784974" cy="418105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310530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88840"/>
            <a:ext cx="8640960" cy="1070696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1519" y="2276872"/>
            <a:ext cx="8640959" cy="782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251519" y="1988839"/>
            <a:ext cx="8640959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5292080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endCxn id="23" idx="1"/>
          </p:cNvCxnSpPr>
          <p:nvPr/>
        </p:nvCxnSpPr>
        <p:spPr>
          <a:xfrm flipV="1">
            <a:off x="4788024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hlinkClick r:id="rId5" action="ppaction://hlinksldjump"/>
          </p:cNvPr>
          <p:cNvSpPr/>
          <p:nvPr/>
        </p:nvSpPr>
        <p:spPr>
          <a:xfrm>
            <a:off x="2195736" y="35483"/>
            <a:ext cx="259228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Trig Exact Values &amp; Graphs</a:t>
            </a:r>
          </a:p>
        </p:txBody>
      </p:sp>
    </p:spTree>
    <p:extLst>
      <p:ext uri="{BB962C8B-B14F-4D97-AF65-F5344CB8AC3E}">
        <p14:creationId xmlns:p14="http://schemas.microsoft.com/office/powerpoint/2010/main" val="55899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31685</TotalTime>
  <Words>193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Comic Sans MS</vt:lpstr>
      <vt:lpstr>Theme1</vt:lpstr>
      <vt:lpstr>Trig Exact Values &amp;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2834</cp:revision>
  <cp:lastPrinted>2019-03-09T08:19:56Z</cp:lastPrinted>
  <dcterms:created xsi:type="dcterms:W3CDTF">2014-02-21T20:01:10Z</dcterms:created>
  <dcterms:modified xsi:type="dcterms:W3CDTF">2020-11-10T15:41:29Z</dcterms:modified>
</cp:coreProperties>
</file>