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Tree Diagrams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sp>
        <p:nvSpPr>
          <p:cNvPr id="42" name="Rectangle 41">
            <a:hlinkClick r:id="rId3" action="ppaction://hlinksldjump"/>
          </p:cNvPr>
          <p:cNvSpPr/>
          <p:nvPr/>
        </p:nvSpPr>
        <p:spPr>
          <a:xfrm>
            <a:off x="305996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004176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004048" y="32849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248" y="6021288"/>
            <a:ext cx="2213496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Frequency Tree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5004048" y="3861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412776"/>
            <a:ext cx="7920878" cy="279147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1560" y="1412775"/>
            <a:ext cx="7920879" cy="2791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28453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452846"/>
            <a:ext cx="6048672" cy="5781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6213486"/>
            <a:ext cx="6048672" cy="4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76672"/>
            <a:ext cx="5984098" cy="62671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75656" y="472102"/>
            <a:ext cx="5976664" cy="6271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181924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103" y="404664"/>
            <a:ext cx="5565794" cy="633670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89103" y="2492896"/>
            <a:ext cx="5565793" cy="4248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89103" y="404664"/>
            <a:ext cx="5565793" cy="2088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4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870" y="455208"/>
            <a:ext cx="6530530" cy="607013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41870" y="446066"/>
            <a:ext cx="6530529" cy="607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Alternative 2 &amp; 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339040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352928" cy="384889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95536" y="989869"/>
            <a:ext cx="8352928" cy="3839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42009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404664"/>
            <a:ext cx="5904656" cy="2260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2627026"/>
            <a:ext cx="5904656" cy="4042334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36" name="Straight Connector 3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5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359324"/>
            <a:ext cx="8640958" cy="25899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5"/>
            <a:ext cx="8640958" cy="290140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1520" y="404664"/>
            <a:ext cx="8640960" cy="2901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20" y="3368934"/>
            <a:ext cx="8640960" cy="2580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603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636912"/>
            <a:ext cx="6336704" cy="2714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421597"/>
            <a:ext cx="6336706" cy="219660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36" name="Straight Connector 3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5373216"/>
            <a:ext cx="6336704" cy="40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8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476672"/>
            <a:ext cx="7920878" cy="54195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1560" y="485812"/>
            <a:ext cx="7920879" cy="5410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28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7920880" cy="451224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1560" y="683554"/>
            <a:ext cx="7920879" cy="4521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10511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949" y="1628800"/>
            <a:ext cx="5514102" cy="430614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4949" y="404664"/>
            <a:ext cx="5514102" cy="1227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4950" y="5805264"/>
            <a:ext cx="5514100" cy="83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0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576" y="476671"/>
            <a:ext cx="4939703" cy="63217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152576" y="485812"/>
            <a:ext cx="4939703" cy="6312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22201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380" y="476672"/>
            <a:ext cx="4517892" cy="619268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02380" y="485812"/>
            <a:ext cx="4589899" cy="6183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12268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31754</TotalTime>
  <Words>123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Theme1</vt:lpstr>
      <vt:lpstr>Tree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2828</cp:revision>
  <cp:lastPrinted>2019-03-09T08:19:56Z</cp:lastPrinted>
  <dcterms:created xsi:type="dcterms:W3CDTF">2014-02-21T20:01:10Z</dcterms:created>
  <dcterms:modified xsi:type="dcterms:W3CDTF">2020-11-09T09:24:26Z</dcterms:modified>
</cp:coreProperties>
</file>