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30.png"/><Relationship Id="rId3" Type="http://schemas.openxmlformats.org/officeDocument/2006/relationships/image" Target="../media/image21.png"/><Relationship Id="rId12" Type="http://schemas.openxmlformats.org/officeDocument/2006/relationships/image" Target="../media/image6020.png"/><Relationship Id="rId2" Type="http://schemas.openxmlformats.org/officeDocument/2006/relationships/image" Target="../media/image20.png"/><Relationship Id="rId16" Type="http://schemas.openxmlformats.org/officeDocument/2006/relationships/image" Target="../media/image6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6050.png"/><Relationship Id="rId4" Type="http://schemas.openxmlformats.org/officeDocument/2006/relationships/image" Target="../media/image3.png"/><Relationship Id="rId14" Type="http://schemas.openxmlformats.org/officeDocument/2006/relationships/image" Target="../media/image60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530.png"/><Relationship Id="rId10" Type="http://schemas.openxmlformats.org/officeDocument/2006/relationships/image" Target="../media/image28520.png"/><Relationship Id="rId9" Type="http://schemas.openxmlformats.org/officeDocument/2006/relationships/image" Target="../media/image285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50.png"/><Relationship Id="rId3" Type="http://schemas.openxmlformats.org/officeDocument/2006/relationships/image" Target="../media/image2.png"/><Relationship Id="rId12" Type="http://schemas.openxmlformats.org/officeDocument/2006/relationships/image" Target="../media/image14040.png"/><Relationship Id="rId17" Type="http://schemas.openxmlformats.org/officeDocument/2006/relationships/image" Target="../media/image14090.png"/><Relationship Id="rId2" Type="http://schemas.openxmlformats.org/officeDocument/2006/relationships/image" Target="../media/image1.png"/><Relationship Id="rId16" Type="http://schemas.openxmlformats.org/officeDocument/2006/relationships/image" Target="../media/image14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14070.png"/><Relationship Id="rId4" Type="http://schemas.openxmlformats.org/officeDocument/2006/relationships/image" Target="../media/image3.png"/><Relationship Id="rId14" Type="http://schemas.openxmlformats.org/officeDocument/2006/relationships/image" Target="../media/image140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51481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248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1566416" y="6453336"/>
            <a:ext cx="2069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14806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148064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1480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5148064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277192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588968"/>
            <a:ext cx="6768752" cy="2224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6768752" cy="4112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04664"/>
            <a:ext cx="6768752" cy="12281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</a:t>
            </a:r>
            <a:r>
              <a:rPr lang="en-GB" sz="1400" b="1" dirty="0">
                <a:latin typeface="Comic Sans MS" panose="030F0702030302020204" pitchFamily="66" charset="0"/>
              </a:rPr>
              <a:t>Q12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738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132854"/>
            <a:ext cx="8640958" cy="738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</a:t>
            </a:r>
            <a:r>
              <a:rPr lang="en-GB" sz="1400" b="1" dirty="0">
                <a:latin typeface="Comic Sans MS" panose="030F0702030302020204" pitchFamily="66" charset="0"/>
              </a:rPr>
              <a:t>Q12</a:t>
            </a:r>
          </a:p>
        </p:txBody>
      </p:sp>
      <p:cxnSp>
        <p:nvCxnSpPr>
          <p:cNvPr id="23" name="Straight Arrow Connector 22"/>
          <p:cNvCxnSpPr>
            <a:stCxn id="24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7334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40470"/>
            <a:ext cx="6336704" cy="1972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1484784"/>
            <a:ext cx="6336702" cy="46647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04664"/>
            <a:ext cx="6336704" cy="1160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86572" y="1998843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.67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72" y="1998843"/>
                <a:ext cx="450764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9264" y="3957724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64" y="3957724"/>
                <a:ext cx="450764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61172" y="301852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72" y="3018529"/>
                <a:ext cx="450764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9128" y="4978275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28" y="4978275"/>
                <a:ext cx="450764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86463" y="267917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tree diagram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6463" y="431945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tree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3044" y="419633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.55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44" y="4196339"/>
                <a:ext cx="450764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6336702" cy="46647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157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7"/>
            <a:ext cx="8640958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1" y="2420888"/>
            <a:ext cx="8640958" cy="143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5218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12145"/>
            <a:ext cx="6048672" cy="836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12645"/>
          <a:stretch/>
        </p:blipFill>
        <p:spPr>
          <a:xfrm>
            <a:off x="1547664" y="1300118"/>
            <a:ext cx="6048672" cy="371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5013176"/>
            <a:ext cx="6048672" cy="18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015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7"/>
            <a:ext cx="8640958" cy="1015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2882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05752"/>
            <a:ext cx="6336704" cy="24076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9510"/>
            <a:ext cx="6336704" cy="715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1124744"/>
            <a:ext cx="6336704" cy="46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2207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404664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1" y="1196753"/>
            <a:ext cx="8640958" cy="141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675864"/>
            <a:ext cx="5616624" cy="41532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2646965"/>
            <a:ext cx="5616624" cy="25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8" y="5229201"/>
            <a:ext cx="5616624" cy="1599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4664"/>
            <a:ext cx="5904656" cy="2260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627026"/>
            <a:ext cx="5904656" cy="404233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0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59324"/>
            <a:ext cx="8640958" cy="2589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5"/>
            <a:ext cx="8640958" cy="29014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404664"/>
            <a:ext cx="8640960" cy="2901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3368934"/>
            <a:ext cx="8640960" cy="2580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248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1566416" y="6453336"/>
            <a:ext cx="2069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305996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00417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004048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248" y="6021288"/>
            <a:ext cx="2213496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Frequency Tree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00404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36912"/>
            <a:ext cx="6336704" cy="2714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21597"/>
            <a:ext cx="6336706" cy="219660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373216"/>
            <a:ext cx="6336704" cy="4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6672"/>
            <a:ext cx="7920878" cy="54195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485812"/>
            <a:ext cx="7920879" cy="5410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5122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683554"/>
            <a:ext cx="7920879" cy="452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7538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9" y="1628800"/>
            <a:ext cx="5514102" cy="43061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949" y="404664"/>
            <a:ext cx="5514102" cy="122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950" y="5805264"/>
            <a:ext cx="5514100" cy="8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76" y="476671"/>
            <a:ext cx="4939703" cy="63217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52576" y="485812"/>
            <a:ext cx="4939703" cy="631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6552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80" y="476672"/>
            <a:ext cx="4517892" cy="61926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380" y="485812"/>
            <a:ext cx="4589899" cy="618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4168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12776"/>
            <a:ext cx="7920878" cy="27914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1560" y="1412775"/>
            <a:ext cx="7920879" cy="2791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3084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52846"/>
            <a:ext cx="6048672" cy="578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6213486"/>
            <a:ext cx="6048672" cy="4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6672"/>
            <a:ext cx="5984098" cy="6267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75656" y="472102"/>
            <a:ext cx="5976664" cy="627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9582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03" y="404664"/>
            <a:ext cx="5565794" cy="633670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89103" y="2492896"/>
            <a:ext cx="5565793" cy="424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89103" y="404664"/>
            <a:ext cx="5565793" cy="208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248" y="6453336"/>
            <a:ext cx="1349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also:</a:t>
            </a:r>
          </a:p>
        </p:txBody>
      </p:sp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1566416" y="6453336"/>
            <a:ext cx="2069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Multiple Events</a:t>
            </a:r>
          </a:p>
        </p:txBody>
      </p:sp>
      <p:sp>
        <p:nvSpPr>
          <p:cNvPr id="45" name="Rectangle 44">
            <a:hlinkClick r:id="" action="ppaction://noaction"/>
          </p:cNvPr>
          <p:cNvSpPr/>
          <p:nvPr/>
        </p:nvSpPr>
        <p:spPr>
          <a:xfrm>
            <a:off x="42120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21202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21202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70" y="455208"/>
            <a:ext cx="6530530" cy="60701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1870" y="446066"/>
            <a:ext cx="6530529" cy="607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Alternative 2 &amp;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4931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38488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536" y="989869"/>
            <a:ext cx="8352928" cy="38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938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76672"/>
            <a:ext cx="5184576" cy="63036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51920" y="1124744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124744"/>
                <a:ext cx="380232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6874" y="2390691"/>
                <a:ext cx="3550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74" y="2390691"/>
                <a:ext cx="355086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47552" y="2750731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552" y="2750731"/>
                <a:ext cx="380232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55576" y="213285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tree diagram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5576" y="377312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tree diagram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76672"/>
            <a:ext cx="5184576" cy="6303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28" grpId="1"/>
      <p:bldP spid="34" grpId="0"/>
      <p:bldP spid="3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6862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773845"/>
            <a:ext cx="8640960" cy="945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1719092"/>
            <a:ext cx="8640960" cy="68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400674"/>
            <a:ext cx="8640959" cy="52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924944"/>
            <a:ext cx="8640959" cy="59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518964"/>
            <a:ext cx="8640959" cy="193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45224"/>
            <a:ext cx="6192688" cy="133088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37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22340"/>
            <a:ext cx="6192688" cy="60299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640958" cy="2670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01008"/>
            <a:ext cx="8640960" cy="144110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764705"/>
            <a:ext cx="8640960" cy="267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3501008"/>
            <a:ext cx="8640960" cy="144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3" idx="3"/>
            <a:endCxn id="17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1380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30730"/>
            <a:ext cx="5184576" cy="682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1751044"/>
            <a:ext cx="5184578" cy="4702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416146"/>
            <a:ext cx="5184578" cy="13055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6580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7"/>
            <a:ext cx="8352926" cy="25709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052736"/>
            <a:ext cx="835292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1916833"/>
            <a:ext cx="8352926" cy="170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8" y="3657885"/>
            <a:ext cx="8352924" cy="11392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7" y="3623675"/>
            <a:ext cx="8352925" cy="117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29208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2127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38134"/>
            <a:ext cx="6336704" cy="2375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2730"/>
            <a:ext cx="6336704" cy="17924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2H Q12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2205430"/>
            <a:ext cx="6336704" cy="374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4008" y="246269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462699"/>
                <a:ext cx="380232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4008" y="3645024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45024"/>
                <a:ext cx="380232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4008" y="3110771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10771"/>
                <a:ext cx="380232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44008" y="4221088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21088"/>
                <a:ext cx="38023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886463" y="267917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tree diagram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6463" y="37890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tree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3084" y="3758843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84" y="3758843"/>
                <a:ext cx="380232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1800" y="3038763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038763"/>
                <a:ext cx="380232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2204864"/>
            <a:ext cx="6336704" cy="37438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612560" y="141277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534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844824"/>
            <a:ext cx="8640958" cy="57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2416317"/>
            <a:ext cx="8640958" cy="96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2H Q12</a:t>
            </a: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3260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5580194"/>
            <a:ext cx="6048674" cy="1233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3" y="5364156"/>
            <a:ext cx="6048674" cy="85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49035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3" y="5306643"/>
            <a:ext cx="6048674" cy="2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2060848"/>
            <a:ext cx="6821488" cy="1226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1255" y="2060847"/>
            <a:ext cx="6821489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255" y="2492896"/>
            <a:ext cx="6821489" cy="7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8095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Q12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97520"/>
            <a:ext cx="4464496" cy="3535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933056"/>
            <a:ext cx="4464496" cy="28984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850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204863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2564904"/>
            <a:ext cx="8640958" cy="49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Q12</a:t>
            </a:r>
          </a:p>
        </p:txBody>
      </p:sp>
      <p:cxnSp>
        <p:nvCxnSpPr>
          <p:cNvPr id="17" name="Straight Arrow Connector 16"/>
          <p:cNvCxnSpPr>
            <a:stCxn id="20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5259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31653</TotalTime>
  <Words>377</Words>
  <Application>Microsoft Office PowerPoint</Application>
  <PresentationFormat>On-screen Show (4:3)</PresentationFormat>
  <Paragraphs>167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Comic Sans MS</vt:lpstr>
      <vt:lpstr>Theme1</vt:lpstr>
      <vt:lpstr>Tree Diagrams</vt:lpstr>
      <vt:lpstr>Tree Diagrams</vt:lpstr>
      <vt:lpstr>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2788</cp:revision>
  <cp:lastPrinted>2019-03-09T08:19:56Z</cp:lastPrinted>
  <dcterms:created xsi:type="dcterms:W3CDTF">2014-02-21T20:01:10Z</dcterms:created>
  <dcterms:modified xsi:type="dcterms:W3CDTF">2021-08-23T09:06:32Z</dcterms:modified>
</cp:coreProperties>
</file>