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12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8530.png"/><Relationship Id="rId5" Type="http://schemas.openxmlformats.org/officeDocument/2006/relationships/slide" Target="slide1.xml"/><Relationship Id="rId10" Type="http://schemas.openxmlformats.org/officeDocument/2006/relationships/image" Target="../media/image28520.png"/><Relationship Id="rId4" Type="http://schemas.openxmlformats.org/officeDocument/2006/relationships/slide" Target="slide2.xml"/><Relationship Id="rId9" Type="http://schemas.openxmlformats.org/officeDocument/2006/relationships/image" Target="../media/image285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11.png"/><Relationship Id="rId7" Type="http://schemas.openxmlformats.org/officeDocument/2006/relationships/slide" Target="slide6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6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Tree Diagrams</a:t>
            </a: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Tree Diagrams</a:t>
            </a:r>
          </a:p>
        </p:txBody>
      </p:sp>
      <p:sp>
        <p:nvSpPr>
          <p:cNvPr id="45" name="Rectangle 44">
            <a:hlinkClick r:id="rId3" action="ppaction://hlinksldjump"/>
          </p:cNvPr>
          <p:cNvSpPr/>
          <p:nvPr/>
        </p:nvSpPr>
        <p:spPr>
          <a:xfrm>
            <a:off x="4212088" y="270892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</a:t>
            </a:r>
            <a:r>
              <a:rPr lang="en-GB" sz="1400" b="1" dirty="0">
                <a:latin typeface="Comic Sans MS" panose="030F0702030302020204" pitchFamily="66" charset="0"/>
              </a:rPr>
              <a:t>2017 1</a:t>
            </a:r>
            <a:r>
              <a:rPr lang="en-GB" sz="1400" b="1" dirty="0" smtClean="0">
                <a:latin typeface="Comic Sans MS" panose="030F0702030302020204" pitchFamily="66" charset="0"/>
              </a:rPr>
              <a:t>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4212024" y="328504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3H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4212024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91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476672"/>
            <a:ext cx="5184576" cy="6303650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529208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37" idx="3"/>
            <a:endCxn id="16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hlinkClick r:id="rId5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Tree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51920" y="1124744"/>
                <a:ext cx="38023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.3</m:t>
                      </m:r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124744"/>
                <a:ext cx="380232" cy="2462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56874" y="2390691"/>
                <a:ext cx="35508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.8</m:t>
                      </m:r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874" y="2390691"/>
                <a:ext cx="355086" cy="24622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247552" y="2750731"/>
                <a:ext cx="38023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.4</m:t>
                      </m:r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7552" y="2750731"/>
                <a:ext cx="380232" cy="24622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755576" y="2132856"/>
            <a:ext cx="1188132" cy="621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Reveal tree diagram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55576" y="3773128"/>
            <a:ext cx="1188132" cy="621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Hide tree diagram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756576" y="381837"/>
            <a:ext cx="828092" cy="3108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476672"/>
            <a:ext cx="5184576" cy="63036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74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28" grpId="0"/>
      <p:bldP spid="28" grpId="1"/>
      <p:bldP spid="34" grpId="0"/>
      <p:bldP spid="3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764704"/>
            <a:ext cx="8640960" cy="4686250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251520" y="773845"/>
            <a:ext cx="8640960" cy="945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1521" y="1719092"/>
            <a:ext cx="8640960" cy="681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251520" y="2400674"/>
            <a:ext cx="8640959" cy="524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29208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6" idx="3"/>
            <a:endCxn id="13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Tree Diagrams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51520" y="2924944"/>
            <a:ext cx="8640959" cy="594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D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51520" y="3518964"/>
            <a:ext cx="8640959" cy="1931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E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36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5445224"/>
            <a:ext cx="6192688" cy="1330886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529208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3H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37" idx="3"/>
            <a:endCxn id="16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hlinkClick r:id="rId5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Tree Diagrams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75656" y="422340"/>
            <a:ext cx="6192688" cy="602990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50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764704"/>
            <a:ext cx="8640958" cy="26701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501008"/>
            <a:ext cx="8640960" cy="1441106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251520" y="764705"/>
            <a:ext cx="8640960" cy="2670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1521" y="3501008"/>
            <a:ext cx="8640960" cy="14411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529208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3H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stCxn id="23" idx="3"/>
            <a:endCxn id="17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hlinkClick r:id="rId6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Tree Diagrams</a:t>
            </a:r>
          </a:p>
        </p:txBody>
      </p:sp>
    </p:spTree>
    <p:extLst>
      <p:ext uri="{BB962C8B-B14F-4D97-AF65-F5344CB8AC3E}">
        <p14:creationId xmlns:p14="http://schemas.microsoft.com/office/powerpoint/2010/main" val="307897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6130730"/>
            <a:ext cx="5184576" cy="6826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1" y="1751044"/>
            <a:ext cx="5184578" cy="47022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711" y="416146"/>
            <a:ext cx="5184578" cy="1305502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4" name="Rectangle 13">
            <a:hlinkClick r:id="rId7" action="ppaction://hlinksldjump"/>
          </p:cNvPr>
          <p:cNvSpPr/>
          <p:nvPr/>
        </p:nvSpPr>
        <p:spPr>
          <a:xfrm>
            <a:off x="529208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21" idx="3"/>
            <a:endCxn id="14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8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Tree Diagrams</a:t>
            </a:r>
          </a:p>
        </p:txBody>
      </p:sp>
    </p:spTree>
    <p:extLst>
      <p:ext uri="{BB962C8B-B14F-4D97-AF65-F5344CB8AC3E}">
        <p14:creationId xmlns:p14="http://schemas.microsoft.com/office/powerpoint/2010/main" val="387396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052737"/>
            <a:ext cx="8352926" cy="2570938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395537" y="1052736"/>
            <a:ext cx="8352926" cy="864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5537" y="1916833"/>
            <a:ext cx="8352926" cy="17068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8" y="3657885"/>
            <a:ext cx="8352924" cy="1139268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395537" y="3623675"/>
            <a:ext cx="8352925" cy="1173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5292080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8" idx="3"/>
            <a:endCxn id="15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Tree Diagrams</a:t>
            </a:r>
          </a:p>
        </p:txBody>
      </p:sp>
    </p:spTree>
    <p:extLst>
      <p:ext uri="{BB962C8B-B14F-4D97-AF65-F5344CB8AC3E}">
        <p14:creationId xmlns:p14="http://schemas.microsoft.com/office/powerpoint/2010/main" val="418418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22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31701</TotalTime>
  <Words>77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Comic Sans MS</vt:lpstr>
      <vt:lpstr>Theme1</vt:lpstr>
      <vt:lpstr>Tree Diagrams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2838</cp:revision>
  <cp:lastPrinted>2019-03-09T08:19:56Z</cp:lastPrinted>
  <dcterms:created xsi:type="dcterms:W3CDTF">2014-02-21T20:01:10Z</dcterms:created>
  <dcterms:modified xsi:type="dcterms:W3CDTF">2020-11-10T16:53:23Z</dcterms:modified>
</cp:coreProperties>
</file>