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030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6020.png"/><Relationship Id="rId2" Type="http://schemas.openxmlformats.org/officeDocument/2006/relationships/image" Target="../media/image20.png"/><Relationship Id="rId16" Type="http://schemas.openxmlformats.org/officeDocument/2006/relationships/image" Target="../media/image60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15" Type="http://schemas.openxmlformats.org/officeDocument/2006/relationships/image" Target="../media/image6050.png"/><Relationship Id="rId4" Type="http://schemas.openxmlformats.org/officeDocument/2006/relationships/image" Target="../media/image3.png"/><Relationship Id="rId14" Type="http://schemas.openxmlformats.org/officeDocument/2006/relationships/image" Target="../media/image60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12.xml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05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4040.png"/><Relationship Id="rId17" Type="http://schemas.openxmlformats.org/officeDocument/2006/relationships/image" Target="../media/image14090.png"/><Relationship Id="rId2" Type="http://schemas.openxmlformats.org/officeDocument/2006/relationships/image" Target="../media/image1.png"/><Relationship Id="rId16" Type="http://schemas.openxmlformats.org/officeDocument/2006/relationships/image" Target="../media/image140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15" Type="http://schemas.openxmlformats.org/officeDocument/2006/relationships/image" Target="../media/image14070.png"/><Relationship Id="rId4" Type="http://schemas.openxmlformats.org/officeDocument/2006/relationships/image" Target="../media/image3.png"/><Relationship Id="rId14" Type="http://schemas.openxmlformats.org/officeDocument/2006/relationships/image" Target="../media/image140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148192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148064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148064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514806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5148064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2771928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277192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840470"/>
            <a:ext cx="6336704" cy="1972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1484784"/>
            <a:ext cx="6336702" cy="46647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404664"/>
            <a:ext cx="6336704" cy="1160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86572" y="1998843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.67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72" y="1998843"/>
                <a:ext cx="450764" cy="246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09264" y="3957724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.35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64" y="3957724"/>
                <a:ext cx="450764" cy="2462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61172" y="3018529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.33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72" y="3018529"/>
                <a:ext cx="450764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19128" y="4978275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.65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128" y="4978275"/>
                <a:ext cx="450764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86463" y="267917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tree diagram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86463" y="431945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Hide tree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93044" y="4196339"/>
                <a:ext cx="4507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.55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044" y="4196339"/>
                <a:ext cx="450764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56792"/>
            <a:ext cx="6336702" cy="466475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157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700807"/>
            <a:ext cx="8640958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1" y="2420888"/>
            <a:ext cx="8640958" cy="1437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38378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412145"/>
            <a:ext cx="6048672" cy="836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b="12645"/>
          <a:stretch/>
        </p:blipFill>
        <p:spPr>
          <a:xfrm>
            <a:off x="1547664" y="1300118"/>
            <a:ext cx="6048672" cy="3713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664" y="5013176"/>
            <a:ext cx="6048672" cy="18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1015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700807"/>
            <a:ext cx="8640958" cy="1015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41059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405752"/>
            <a:ext cx="6336704" cy="240762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409510"/>
            <a:ext cx="6336704" cy="715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1124744"/>
            <a:ext cx="6336704" cy="46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4664"/>
            <a:ext cx="8640958" cy="2207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404664"/>
            <a:ext cx="864095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521" y="1196753"/>
            <a:ext cx="8640958" cy="141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88" y="2675864"/>
            <a:ext cx="5616624" cy="41532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63688" y="2646965"/>
            <a:ext cx="5616624" cy="258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688" y="5229201"/>
            <a:ext cx="5616624" cy="1599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438134"/>
            <a:ext cx="6336704" cy="2375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22730"/>
            <a:ext cx="6336704" cy="179245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2H Q12</a:t>
            </a: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2205430"/>
            <a:ext cx="6336704" cy="3743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44008" y="2462699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.3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462699"/>
                <a:ext cx="380232" cy="246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44008" y="3645024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.8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645024"/>
                <a:ext cx="380232" cy="2462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44008" y="3110771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.7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110771"/>
                <a:ext cx="380232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44008" y="4221088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.2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221088"/>
                <a:ext cx="380232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886463" y="2679178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tree diagram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6463" y="3789040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Hide tree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53084" y="3758843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.6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84" y="3758843"/>
                <a:ext cx="380232" cy="2462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71800" y="3038763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038763"/>
                <a:ext cx="380232" cy="2462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2204864"/>
            <a:ext cx="6336704" cy="374385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612560" y="1412776"/>
            <a:ext cx="1188132" cy="62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6" grpId="1"/>
      <p:bldP spid="27" grpId="0"/>
      <p:bldP spid="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15348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844824"/>
            <a:ext cx="8640958" cy="571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1" y="2416317"/>
            <a:ext cx="8640958" cy="96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2H Q12</a:t>
            </a: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128909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5580194"/>
            <a:ext cx="6048674" cy="1233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3" y="5364156"/>
            <a:ext cx="6048674" cy="852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04664"/>
            <a:ext cx="6048672" cy="490353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663" y="5306643"/>
            <a:ext cx="6048674" cy="22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2060848"/>
            <a:ext cx="6821488" cy="1226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1255" y="2060847"/>
            <a:ext cx="6821489" cy="43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1255" y="2492896"/>
            <a:ext cx="6821489" cy="79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2H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37549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Q12</a:t>
            </a: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397520"/>
            <a:ext cx="4464496" cy="3535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3933056"/>
            <a:ext cx="4464496" cy="28984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850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204863"/>
            <a:ext cx="864095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1" y="2564904"/>
            <a:ext cx="8640958" cy="490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Q12</a:t>
            </a:r>
          </a:p>
        </p:txBody>
      </p:sp>
      <p:cxnSp>
        <p:nvCxnSpPr>
          <p:cNvPr id="17" name="Straight Arrow Connector 16"/>
          <p:cNvCxnSpPr>
            <a:stCxn id="20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8141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588968"/>
            <a:ext cx="6768752" cy="2224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28800"/>
            <a:ext cx="6768752" cy="4112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04664"/>
            <a:ext cx="6768752" cy="122818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</a:t>
            </a:r>
            <a:r>
              <a:rPr lang="en-GB" sz="1400" b="1" dirty="0">
                <a:latin typeface="Comic Sans MS" panose="030F0702030302020204" pitchFamily="66" charset="0"/>
              </a:rPr>
              <a:t>Q12</a:t>
            </a: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5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32856"/>
            <a:ext cx="8640956" cy="738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132854"/>
            <a:ext cx="8640958" cy="738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</a:t>
            </a:r>
            <a:r>
              <a:rPr lang="en-GB" sz="1400" b="1" dirty="0">
                <a:latin typeface="Comic Sans MS" panose="030F0702030302020204" pitchFamily="66" charset="0"/>
              </a:rPr>
              <a:t>Q12</a:t>
            </a:r>
          </a:p>
        </p:txBody>
      </p:sp>
      <p:cxnSp>
        <p:nvCxnSpPr>
          <p:cNvPr id="23" name="Straight Arrow Connector 22"/>
          <p:cNvCxnSpPr>
            <a:stCxn id="24" idx="3"/>
            <a:endCxn id="19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Tree Diagrams</a:t>
            </a:r>
          </a:p>
        </p:txBody>
      </p:sp>
    </p:spTree>
    <p:extLst>
      <p:ext uri="{BB962C8B-B14F-4D97-AF65-F5344CB8AC3E}">
        <p14:creationId xmlns:p14="http://schemas.microsoft.com/office/powerpoint/2010/main" val="38628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31687</TotalTime>
  <Words>153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Comic Sans MS</vt:lpstr>
      <vt:lpstr>Theme1</vt:lpstr>
      <vt:lpstr>Tree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2840</cp:revision>
  <cp:lastPrinted>2019-03-09T08:19:56Z</cp:lastPrinted>
  <dcterms:created xsi:type="dcterms:W3CDTF">2014-02-21T20:01:10Z</dcterms:created>
  <dcterms:modified xsi:type="dcterms:W3CDTF">2020-11-10T15:43:33Z</dcterms:modified>
</cp:coreProperties>
</file>