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 varScale="1">
        <p:scale>
          <a:sx n="110" d="100"/>
          <a:sy n="110" d="100"/>
        </p:scale>
        <p:origin x="18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2.xml"/><Relationship Id="rId7" Type="http://schemas.openxmlformats.org/officeDocument/2006/relationships/slide" Target="slide11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10" Type="http://schemas.openxmlformats.org/officeDocument/2006/relationships/slide" Target="slide17.xml"/><Relationship Id="rId4" Type="http://schemas.openxmlformats.org/officeDocument/2006/relationships/slide" Target="slide4.xml"/><Relationship Id="rId9" Type="http://schemas.openxmlformats.org/officeDocument/2006/relationships/slide" Target="slide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13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6.png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17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1.xm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4.xml"/><Relationship Id="rId10" Type="http://schemas.openxmlformats.org/officeDocument/2006/relationships/image" Target="../media/image13.png"/><Relationship Id="rId4" Type="http://schemas.openxmlformats.org/officeDocument/2006/relationships/slide" Target="slide1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47" name="Rectangle 46">
            <a:hlinkClick r:id="rId3" action="ppaction://hlinksldjump"/>
          </p:cNvPr>
          <p:cNvSpPr/>
          <p:nvPr/>
        </p:nvSpPr>
        <p:spPr>
          <a:xfrm>
            <a:off x="2699920" y="3284984"/>
            <a:ext cx="1152000" cy="504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7030A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004176" y="2420888"/>
            <a:ext cx="1152000" cy="504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accent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004048" y="2997008"/>
            <a:ext cx="1152000" cy="504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7030A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781" y="6516203"/>
            <a:ext cx="2350979" cy="29717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Invariant Points &amp; Lines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5004048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5004048" y="4149136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6228184" y="2708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9" action="ppaction://hlinksldjump"/>
          </p:cNvPr>
          <p:cNvSpPr/>
          <p:nvPr/>
        </p:nvSpPr>
        <p:spPr>
          <a:xfrm>
            <a:off x="6228184" y="3284984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0" action="ppaction://hlinksldjump"/>
          </p:cNvPr>
          <p:cNvSpPr/>
          <p:nvPr/>
        </p:nvSpPr>
        <p:spPr>
          <a:xfrm>
            <a:off x="6228184" y="3861048"/>
            <a:ext cx="1152000" cy="504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7030A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8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48680"/>
            <a:ext cx="8352928" cy="523039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6" y="548679"/>
            <a:ext cx="8352928" cy="5230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08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484784"/>
            <a:ext cx="8496942" cy="235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3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37" y="2492896"/>
            <a:ext cx="6791325" cy="847725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176337" y="2492896"/>
            <a:ext cx="6791326" cy="847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28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76672"/>
            <a:ext cx="7344816" cy="562908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406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3" y="478031"/>
            <a:ext cx="7344814" cy="59019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99593" y="478031"/>
            <a:ext cx="7344814" cy="5901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1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340768"/>
            <a:ext cx="8496942" cy="245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6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348880"/>
            <a:ext cx="8496942" cy="106544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529" y="2348880"/>
            <a:ext cx="8496942" cy="106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86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48680"/>
            <a:ext cx="7776864" cy="552303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4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132856"/>
            <a:ext cx="8496942" cy="11659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529" y="2132856"/>
            <a:ext cx="8496942" cy="116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86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768" y="404664"/>
            <a:ext cx="4176464" cy="37452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3768" y="4149080"/>
            <a:ext cx="4176464" cy="9494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3768" y="5085184"/>
            <a:ext cx="4176464" cy="7630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3769" y="5848328"/>
            <a:ext cx="4176462" cy="749024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5" name="Straight Connector 2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533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5" y="2714625"/>
            <a:ext cx="6153150" cy="14287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495424" y="2714624"/>
            <a:ext cx="6153151" cy="426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495424" y="3140968"/>
            <a:ext cx="6153151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495424" y="3645024"/>
            <a:ext cx="6153151" cy="498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6274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560417"/>
            <a:ext cx="4498657" cy="218008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5" name="Straight Connector 2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227" y="1052736"/>
            <a:ext cx="4049017" cy="35076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2181" y="980728"/>
            <a:ext cx="4774315" cy="36015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2181" y="734178"/>
            <a:ext cx="3046123" cy="2216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46121" y="4581128"/>
            <a:ext cx="4090375" cy="70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3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76672"/>
            <a:ext cx="7344816" cy="510362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899592" y="476671"/>
            <a:ext cx="7344816" cy="5110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2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29" name="Rectangle 28">
            <a:hlinkClick r:id="rId6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30" name="Straight Arrow Connector 29"/>
          <p:cNvCxnSpPr>
            <a:stCxn id="27" idx="3"/>
            <a:endCxn id="29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97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548680"/>
            <a:ext cx="7344816" cy="522925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899592" y="476671"/>
            <a:ext cx="7344816" cy="5301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778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32656"/>
            <a:ext cx="5328592" cy="32835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3589751"/>
            <a:ext cx="5328592" cy="322910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5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628800"/>
            <a:ext cx="6480720" cy="294353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331640" y="1628799"/>
            <a:ext cx="6480720" cy="1440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331640" y="3068960"/>
            <a:ext cx="6480720" cy="1503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09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88042"/>
            <a:ext cx="7632848" cy="610931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8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31747</TotalTime>
  <Words>172</Words>
  <Application>Microsoft Office PowerPoint</Application>
  <PresentationFormat>On-screen Show (4:3)</PresentationFormat>
  <Paragraphs>66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Theme1</vt:lpstr>
      <vt:lpstr>Transformations of Shapes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2812</cp:revision>
  <cp:lastPrinted>2019-03-09T08:19:56Z</cp:lastPrinted>
  <dcterms:created xsi:type="dcterms:W3CDTF">2014-02-21T20:01:10Z</dcterms:created>
  <dcterms:modified xsi:type="dcterms:W3CDTF">2020-11-09T09:17:34Z</dcterms:modified>
</cp:coreProperties>
</file>