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437" r:id="rId35"/>
    <p:sldId id="438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2" r:id="rId50"/>
    <p:sldId id="453" r:id="rId51"/>
    <p:sldId id="454" r:id="rId52"/>
    <p:sldId id="455" r:id="rId53"/>
    <p:sldId id="456" r:id="rId54"/>
    <p:sldId id="457" r:id="rId55"/>
    <p:sldId id="458" r:id="rId56"/>
    <p:sldId id="459" r:id="rId57"/>
    <p:sldId id="460" r:id="rId58"/>
    <p:sldId id="461" r:id="rId59"/>
    <p:sldId id="462" r:id="rId60"/>
    <p:sldId id="463" r:id="rId61"/>
    <p:sldId id="464" r:id="rId62"/>
    <p:sldId id="465" r:id="rId63"/>
    <p:sldId id="466" r:id="rId64"/>
    <p:sldId id="467" r:id="rId65"/>
    <p:sldId id="468" r:id="rId66"/>
    <p:sldId id="469" r:id="rId67"/>
    <p:sldId id="470" r:id="rId68"/>
    <p:sldId id="471" r:id="rId69"/>
    <p:sldId id="472" r:id="rId70"/>
    <p:sldId id="473" r:id="rId71"/>
    <p:sldId id="474" r:id="rId72"/>
    <p:sldId id="475" r:id="rId73"/>
    <p:sldId id="476" r:id="rId74"/>
    <p:sldId id="477" r:id="rId75"/>
    <p:sldId id="478" r:id="rId76"/>
    <p:sldId id="479" r:id="rId77"/>
    <p:sldId id="480" r:id="rId78"/>
    <p:sldId id="481" r:id="rId79"/>
    <p:sldId id="482" r:id="rId80"/>
    <p:sldId id="483" r:id="rId81"/>
    <p:sldId id="484" r:id="rId82"/>
    <p:sldId id="485" r:id="rId83"/>
    <p:sldId id="486" r:id="rId84"/>
    <p:sldId id="487" r:id="rId85"/>
    <p:sldId id="488" r:id="rId86"/>
    <p:sldId id="489" r:id="rId87"/>
    <p:sldId id="490" r:id="rId88"/>
    <p:sldId id="491" r:id="rId89"/>
    <p:sldId id="492" r:id="rId90"/>
    <p:sldId id="493" r:id="rId91"/>
    <p:sldId id="494" r:id="rId92"/>
    <p:sldId id="495" r:id="rId93"/>
    <p:sldId id="496" r:id="rId94"/>
    <p:sldId id="497" r:id="rId95"/>
    <p:sldId id="498" r:id="rId96"/>
    <p:sldId id="499" r:id="rId97"/>
    <p:sldId id="500" r:id="rId98"/>
    <p:sldId id="501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25.xml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2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35.xml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slide" Target="slide3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slide" Target="slide45.xml"/><Relationship Id="rId4" Type="http://schemas.openxmlformats.org/officeDocument/2006/relationships/slide" Target="slide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slide" Target="slide53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slide" Target="slide57.xml"/><Relationship Id="rId4" Type="http://schemas.openxmlformats.org/officeDocument/2006/relationships/slide" Target="slide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slide" Target="slide5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slide" Target="slide63.xml"/><Relationship Id="rId4" Type="http://schemas.openxmlformats.org/officeDocument/2006/relationships/slide" Target="slide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8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8.png"/><Relationship Id="rId7" Type="http://schemas.openxmlformats.org/officeDocument/2006/relationships/slide" Target="slide71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10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8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slide" Target="slide75.xml"/><Relationship Id="rId4" Type="http://schemas.openxmlformats.org/officeDocument/2006/relationships/slide" Target="slide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5.xml"/><Relationship Id="rId4" Type="http://schemas.openxmlformats.org/officeDocument/2006/relationships/slide" Target="slide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slide" Target="slide77.xml"/><Relationship Id="rId4" Type="http://schemas.openxmlformats.org/officeDocument/2006/relationships/slide" Target="slide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7.xml"/><Relationship Id="rId4" Type="http://schemas.openxmlformats.org/officeDocument/2006/relationships/slide" Target="slide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9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5.xml"/><Relationship Id="rId39" Type="http://schemas.openxmlformats.org/officeDocument/2006/relationships/slide" Target="slide81.xml"/><Relationship Id="rId3" Type="http://schemas.openxmlformats.org/officeDocument/2006/relationships/slide" Target="slide8.xml"/><Relationship Id="rId21" Type="http://schemas.openxmlformats.org/officeDocument/2006/relationships/slide" Target="slide45.xml"/><Relationship Id="rId34" Type="http://schemas.openxmlformats.org/officeDocument/2006/relationships/slide" Target="slide73.xml"/><Relationship Id="rId42" Type="http://schemas.openxmlformats.org/officeDocument/2006/relationships/slide" Target="slide87.xml"/><Relationship Id="rId47" Type="http://schemas.openxmlformats.org/officeDocument/2006/relationships/slide" Target="slide97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3.xml"/><Relationship Id="rId33" Type="http://schemas.openxmlformats.org/officeDocument/2006/relationships/slide" Target="slide69.xml"/><Relationship Id="rId38" Type="http://schemas.openxmlformats.org/officeDocument/2006/relationships/slide" Target="slide79.xml"/><Relationship Id="rId46" Type="http://schemas.openxmlformats.org/officeDocument/2006/relationships/slide" Target="slide95.xml"/><Relationship Id="rId2" Type="http://schemas.openxmlformats.org/officeDocument/2006/relationships/slide" Target="slide43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29" Type="http://schemas.openxmlformats.org/officeDocument/2006/relationships/slide" Target="slide61.xml"/><Relationship Id="rId41" Type="http://schemas.openxmlformats.org/officeDocument/2006/relationships/slide" Target="slide8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51.xml"/><Relationship Id="rId32" Type="http://schemas.openxmlformats.org/officeDocument/2006/relationships/slide" Target="slide67.xml"/><Relationship Id="rId37" Type="http://schemas.openxmlformats.org/officeDocument/2006/relationships/slide" Target="slide77.xml"/><Relationship Id="rId40" Type="http://schemas.openxmlformats.org/officeDocument/2006/relationships/slide" Target="slide83.xml"/><Relationship Id="rId45" Type="http://schemas.openxmlformats.org/officeDocument/2006/relationships/slide" Target="slide93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9.xml"/><Relationship Id="rId28" Type="http://schemas.openxmlformats.org/officeDocument/2006/relationships/slide" Target="slide59.xml"/><Relationship Id="rId36" Type="http://schemas.openxmlformats.org/officeDocument/2006/relationships/slide" Target="slide75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31" Type="http://schemas.openxmlformats.org/officeDocument/2006/relationships/slide" Target="slide65.xml"/><Relationship Id="rId44" Type="http://schemas.openxmlformats.org/officeDocument/2006/relationships/slide" Target="slide91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7.xml"/><Relationship Id="rId27" Type="http://schemas.openxmlformats.org/officeDocument/2006/relationships/slide" Target="slide57.xml"/><Relationship Id="rId30" Type="http://schemas.openxmlformats.org/officeDocument/2006/relationships/slide" Target="slide63.xml"/><Relationship Id="rId35" Type="http://schemas.openxmlformats.org/officeDocument/2006/relationships/slide" Target="slide71.xml"/><Relationship Id="rId43" Type="http://schemas.openxmlformats.org/officeDocument/2006/relationships/slide" Target="slide89.xml"/><Relationship Id="rId48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9.xml"/><Relationship Id="rId4" Type="http://schemas.openxmlformats.org/officeDocument/2006/relationships/slide" Target="slide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slide" Target="slide81.xml"/><Relationship Id="rId4" Type="http://schemas.openxmlformats.org/officeDocument/2006/relationships/slide" Target="slide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slide" Target="slide85.xml"/><Relationship Id="rId4" Type="http://schemas.openxmlformats.org/officeDocument/2006/relationships/slide" Target="slide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slide" Target="slide87.xml"/><Relationship Id="rId4" Type="http://schemas.openxmlformats.org/officeDocument/2006/relationships/slide" Target="slide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8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50.png"/><Relationship Id="rId7" Type="http://schemas.openxmlformats.org/officeDocument/2006/relationships/slide" Target="slide93.xml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15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5.xml"/><Relationship Id="rId4" Type="http://schemas.openxmlformats.org/officeDocument/2006/relationships/slide" Target="slide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slide" Target="slide97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15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Transformations of Shapes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140080" y="13407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140080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139952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8208913" cy="8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132856"/>
            <a:ext cx="82089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67544" y="2780928"/>
            <a:ext cx="8208912" cy="184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3821"/>
            <a:ext cx="8064896" cy="57676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" name="Isosceles Triangle 1"/>
          <p:cNvSpPr/>
          <p:nvPr/>
        </p:nvSpPr>
        <p:spPr>
          <a:xfrm flipH="1">
            <a:off x="4644008" y="1340768"/>
            <a:ext cx="2376264" cy="1584176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97" y="433821"/>
            <a:ext cx="8064896" cy="57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208912" cy="12603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916831"/>
            <a:ext cx="8208912" cy="128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5661248"/>
            <a:ext cx="6523660" cy="946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0772"/>
            <a:ext cx="6523660" cy="4612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" name="Isosceles Triangle 1"/>
          <p:cNvSpPr/>
          <p:nvPr/>
        </p:nvSpPr>
        <p:spPr>
          <a:xfrm flipH="1">
            <a:off x="4067944" y="1196752"/>
            <a:ext cx="432048" cy="936104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5013272"/>
            <a:ext cx="6523660" cy="56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5579944"/>
            <a:ext cx="288032" cy="2580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732240" y="388818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413375" y="2600325"/>
            <a:ext cx="460375" cy="228600"/>
          </a:xfrm>
          <a:custGeom>
            <a:avLst/>
            <a:gdLst>
              <a:gd name="connsiteX0" fmla="*/ 0 w 460375"/>
              <a:gd name="connsiteY0" fmla="*/ 0 h 228600"/>
              <a:gd name="connsiteX1" fmla="*/ 0 w 460375"/>
              <a:gd name="connsiteY1" fmla="*/ 228600 h 228600"/>
              <a:gd name="connsiteX2" fmla="*/ 460375 w 460375"/>
              <a:gd name="connsiteY2" fmla="*/ 228600 h 228600"/>
              <a:gd name="connsiteX3" fmla="*/ 0 w 460375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5" h="228600">
                <a:moveTo>
                  <a:pt x="0" y="0"/>
                </a:moveTo>
                <a:lnTo>
                  <a:pt x="0" y="228600"/>
                </a:lnTo>
                <a:lnTo>
                  <a:pt x="460375" y="228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/>
              <a:t>b    </a:t>
            </a:r>
            <a:endParaRPr lang="en-GB" sz="1100" dirty="0"/>
          </a:p>
        </p:txBody>
      </p:sp>
      <p:sp>
        <p:nvSpPr>
          <p:cNvPr id="26" name="Rectangle 25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24" y="400772"/>
            <a:ext cx="6523660" cy="46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6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208912" cy="14557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916831"/>
            <a:ext cx="8208912" cy="63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7544" y="2547093"/>
            <a:ext cx="8208912" cy="82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876964"/>
            <a:ext cx="5993191" cy="392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797153"/>
            <a:ext cx="5993191" cy="33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466976"/>
            <a:ext cx="8208913" cy="110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3" y="2466976"/>
            <a:ext cx="8208912" cy="601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3068960"/>
            <a:ext cx="8208912" cy="50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9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" y="979946"/>
            <a:ext cx="8386946" cy="345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2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492896"/>
            <a:ext cx="8439684" cy="47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492896"/>
            <a:ext cx="8439684" cy="475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0633"/>
            <a:ext cx="8352928" cy="59567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15506"/>
            <a:ext cx="6912768" cy="41028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404919" y="2571184"/>
            <a:ext cx="615635" cy="941561"/>
          </a:xfrm>
          <a:custGeom>
            <a:avLst/>
            <a:gdLst>
              <a:gd name="connsiteX0" fmla="*/ 0 w 615635"/>
              <a:gd name="connsiteY0" fmla="*/ 0 h 941561"/>
              <a:gd name="connsiteX1" fmla="*/ 0 w 615635"/>
              <a:gd name="connsiteY1" fmla="*/ 941561 h 941561"/>
              <a:gd name="connsiteX2" fmla="*/ 615635 w 615635"/>
              <a:gd name="connsiteY2" fmla="*/ 941561 h 941561"/>
              <a:gd name="connsiteX3" fmla="*/ 0 w 615635"/>
              <a:gd name="connsiteY3" fmla="*/ 0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635" h="941561">
                <a:moveTo>
                  <a:pt x="0" y="0"/>
                </a:moveTo>
                <a:lnTo>
                  <a:pt x="0" y="941561"/>
                </a:lnTo>
                <a:lnTo>
                  <a:pt x="615635" y="941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A’   .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4"/>
            <a:ext cx="6912768" cy="41028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522982"/>
            <a:ext cx="6912768" cy="22183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1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1988840"/>
            <a:ext cx="8439682" cy="50402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988840"/>
            <a:ext cx="8439684" cy="50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8064896" cy="25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30" y="440442"/>
            <a:ext cx="4431018" cy="33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flipH="1">
            <a:off x="3635897" y="994636"/>
            <a:ext cx="558616" cy="274124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Q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6732240" y="980729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after reflection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10800000" flipV="1">
            <a:off x="5364085" y="1268761"/>
            <a:ext cx="288033" cy="576063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739428" y="1916832"/>
            <a:ext cx="15121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after rotation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65" y="440442"/>
            <a:ext cx="4431018" cy="33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4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700808"/>
            <a:ext cx="8439684" cy="163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700808"/>
            <a:ext cx="8439684" cy="1639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6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243736"/>
            <a:ext cx="5328592" cy="24976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21922"/>
            <a:ext cx="5184576" cy="3799166"/>
          </a:xfrm>
          <a:prstGeom prst="rect">
            <a:avLst/>
          </a:prstGeom>
        </p:spPr>
      </p:pic>
      <p:sp>
        <p:nvSpPr>
          <p:cNvPr id="24" name="Isosceles Triangle 23"/>
          <p:cNvSpPr/>
          <p:nvPr/>
        </p:nvSpPr>
        <p:spPr>
          <a:xfrm flipH="1">
            <a:off x="2771800" y="1340768"/>
            <a:ext cx="720080" cy="34613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</a:t>
            </a:r>
            <a:endParaRPr lang="en-GB" sz="1200" dirty="0"/>
          </a:p>
        </p:txBody>
      </p:sp>
      <p:sp>
        <p:nvSpPr>
          <p:cNvPr id="25" name="Rectangle 24"/>
          <p:cNvSpPr/>
          <p:nvPr/>
        </p:nvSpPr>
        <p:spPr>
          <a:xfrm>
            <a:off x="7290858" y="2132856"/>
            <a:ext cx="167363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8663" y="431230"/>
            <a:ext cx="5184576" cy="37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204866"/>
            <a:ext cx="8439682" cy="11867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204864"/>
            <a:ext cx="8439684" cy="59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2158" y="2798232"/>
            <a:ext cx="8439684" cy="593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5040560" cy="357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60" y="4005064"/>
            <a:ext cx="52856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487700"/>
            <a:ext cx="8439684" cy="29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1487700"/>
            <a:ext cx="8439684" cy="1581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158" y="3068960"/>
            <a:ext cx="84396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8" idx="3"/>
            <a:endCxn id="20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9386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5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9" y="2460556"/>
            <a:ext cx="8439682" cy="536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460556"/>
            <a:ext cx="8439684" cy="536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38" y="332656"/>
            <a:ext cx="3932124" cy="38884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226680"/>
            <a:ext cx="5328592" cy="25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30518"/>
            <a:ext cx="8640960" cy="1310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518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0" y="2348880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20494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7632848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708920"/>
            <a:ext cx="7632848" cy="104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4368" y="1700807"/>
            <a:ext cx="1008112" cy="2049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notes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13882"/>
            <a:ext cx="6768752" cy="32921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11240"/>
            <a:ext cx="6768752" cy="32622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56674"/>
            <a:ext cx="8640958" cy="1888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56673"/>
            <a:ext cx="6696744" cy="72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19" y="2479066"/>
            <a:ext cx="6696745" cy="1165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8264" y="1756673"/>
            <a:ext cx="1944216" cy="188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notes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4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53" y="332656"/>
            <a:ext cx="5449294" cy="49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229200"/>
            <a:ext cx="8352928" cy="10346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4301602" y="1124744"/>
            <a:ext cx="918470" cy="1944216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7164288" y="2924944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53" y="332656"/>
            <a:ext cx="5449294" cy="49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348880"/>
            <a:ext cx="8640962" cy="1029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348880"/>
            <a:ext cx="8640961" cy="1029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0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504" y="1340768"/>
            <a:ext cx="4234000" cy="3744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14518" y="490598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772818"/>
            <a:ext cx="4767352" cy="3024334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>
          <a:xfrm rot="5400000" flipH="1">
            <a:off x="1375876" y="2744102"/>
            <a:ext cx="1870565" cy="1224135"/>
          </a:xfrm>
          <a:prstGeom prst="parallelogram">
            <a:avLst>
              <a:gd name="adj" fmla="val 7847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556792"/>
            <a:ext cx="4767352" cy="19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504" y="5085184"/>
            <a:ext cx="4234000" cy="4697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3" y="1772818"/>
            <a:ext cx="4767352" cy="30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4853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772815"/>
            <a:ext cx="8640961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19" y="2060847"/>
            <a:ext cx="8640961" cy="1204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573016"/>
            <a:ext cx="7632846" cy="319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8316"/>
            <a:ext cx="7632846" cy="31647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98282"/>
            <a:ext cx="8640962" cy="1990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1798281"/>
            <a:ext cx="8640961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19" y="2878402"/>
            <a:ext cx="8640961" cy="91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2656"/>
            <a:ext cx="4752528" cy="42010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4509120"/>
            <a:ext cx="4752528" cy="2273256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10800000">
            <a:off x="4986046" y="2852936"/>
            <a:ext cx="306034" cy="64807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2655"/>
            <a:ext cx="4752528" cy="42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53" y="404664"/>
            <a:ext cx="536849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53" y="5373216"/>
            <a:ext cx="5368494" cy="14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32240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578350" y="1854200"/>
            <a:ext cx="615950" cy="311150"/>
          </a:xfrm>
          <a:custGeom>
            <a:avLst/>
            <a:gdLst>
              <a:gd name="connsiteX0" fmla="*/ 615950 w 615950"/>
              <a:gd name="connsiteY0" fmla="*/ 0 h 311150"/>
              <a:gd name="connsiteX1" fmla="*/ 0 w 615950"/>
              <a:gd name="connsiteY1" fmla="*/ 0 h 311150"/>
              <a:gd name="connsiteX2" fmla="*/ 0 w 615950"/>
              <a:gd name="connsiteY2" fmla="*/ 311150 h 311150"/>
              <a:gd name="connsiteX3" fmla="*/ 615950 w 615950"/>
              <a:gd name="connsiteY3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950" h="311150">
                <a:moveTo>
                  <a:pt x="615950" y="0"/>
                </a:moveTo>
                <a:lnTo>
                  <a:pt x="0" y="0"/>
                </a:lnTo>
                <a:lnTo>
                  <a:pt x="0" y="311150"/>
                </a:lnTo>
                <a:lnTo>
                  <a:pt x="6159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</a:t>
            </a:r>
            <a:r>
              <a:rPr lang="en-GB" dirty="0" smtClean="0"/>
              <a:t>     .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3956050" y="4013200"/>
            <a:ext cx="317500" cy="622300"/>
          </a:xfrm>
          <a:custGeom>
            <a:avLst/>
            <a:gdLst>
              <a:gd name="connsiteX0" fmla="*/ 0 w 317500"/>
              <a:gd name="connsiteY0" fmla="*/ 622300 h 622300"/>
              <a:gd name="connsiteX1" fmla="*/ 317500 w 317500"/>
              <a:gd name="connsiteY1" fmla="*/ 622300 h 622300"/>
              <a:gd name="connsiteX2" fmla="*/ 317500 w 317500"/>
              <a:gd name="connsiteY2" fmla="*/ 0 h 622300"/>
              <a:gd name="connsiteX3" fmla="*/ 0 w 317500"/>
              <a:gd name="connsiteY3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00" h="622300">
                <a:moveTo>
                  <a:pt x="0" y="622300"/>
                </a:moveTo>
                <a:lnTo>
                  <a:pt x="317500" y="622300"/>
                </a:lnTo>
                <a:lnTo>
                  <a:pt x="317500" y="0"/>
                </a:lnTo>
                <a:lnTo>
                  <a:pt x="0" y="6223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sz="1400" dirty="0" smtClean="0"/>
              <a:t> T</a:t>
            </a:r>
            <a:endParaRPr lang="en-GB" sz="14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368496" cy="494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9" y="1412776"/>
            <a:ext cx="8675802" cy="273630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4099" y="1412776"/>
            <a:ext cx="8675802" cy="962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099" y="2852936"/>
            <a:ext cx="8675802" cy="129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4099" y="2374821"/>
            <a:ext cx="8675802" cy="478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83603"/>
            <a:ext cx="4168111" cy="453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978122"/>
            <a:ext cx="4752528" cy="25948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>
            <a:off x="1691680" y="1556792"/>
            <a:ext cx="720080" cy="136815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5076056" y="377989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2627784" y="3429000"/>
            <a:ext cx="720080" cy="1368152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</a:t>
            </a:r>
            <a:endParaRPr lang="en-GB" b="1" dirty="0"/>
          </a:p>
        </p:txBody>
      </p:sp>
      <p:sp>
        <p:nvSpPr>
          <p:cNvPr id="23" name="Rectangle 22"/>
          <p:cNvSpPr/>
          <p:nvPr/>
        </p:nvSpPr>
        <p:spPr>
          <a:xfrm>
            <a:off x="5076056" y="421194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0" y="883603"/>
            <a:ext cx="416811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0" y="1412776"/>
            <a:ext cx="8675800" cy="2222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4099" y="1412775"/>
            <a:ext cx="8675802" cy="936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4099" y="2888881"/>
            <a:ext cx="8675802" cy="74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099" y="2348880"/>
            <a:ext cx="8675802" cy="540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7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4" y="467444"/>
            <a:ext cx="7044946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5580112" y="2132856"/>
            <a:ext cx="408438" cy="720080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7444"/>
            <a:ext cx="7044946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66350"/>
            <a:ext cx="8784974" cy="21786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466348"/>
            <a:ext cx="8784974" cy="160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9513" y="3068958"/>
            <a:ext cx="8784974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85134"/>
            <a:ext cx="5040560" cy="35479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4957812" y="1700808"/>
            <a:ext cx="288032" cy="571493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92" y="387907"/>
            <a:ext cx="5040560" cy="3547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3905730"/>
            <a:ext cx="5040560" cy="27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32099"/>
            <a:ext cx="8784976" cy="27811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532098"/>
            <a:ext cx="8784976" cy="146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1" idx="3"/>
            <a:endCxn id="20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996952"/>
            <a:ext cx="8784976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212975"/>
            <a:ext cx="8784976" cy="110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81128"/>
            <a:ext cx="7920880" cy="221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6658"/>
            <a:ext cx="7920880" cy="42244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24128" y="3573015"/>
            <a:ext cx="936104" cy="432049"/>
            <a:chOff x="5724128" y="3573015"/>
            <a:chExt cx="936104" cy="432049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724128" y="3573016"/>
              <a:ext cx="5040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/>
            <p:cNvSpPr/>
            <p:nvPr/>
          </p:nvSpPr>
          <p:spPr>
            <a:xfrm rot="5400000">
              <a:off x="6228183" y="3573016"/>
              <a:ext cx="432049" cy="432048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R</a:t>
              </a:r>
              <a:endParaRPr lang="en-GB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3008"/>
            <a:ext cx="7920880" cy="42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7730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4887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636912"/>
            <a:ext cx="8784976" cy="485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44" y="5733256"/>
            <a:ext cx="6992712" cy="986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3" y="353276"/>
            <a:ext cx="6992714" cy="537998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41277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580626" y="1639019"/>
            <a:ext cx="1846053" cy="2449902"/>
          </a:xfrm>
          <a:custGeom>
            <a:avLst/>
            <a:gdLst>
              <a:gd name="connsiteX0" fmla="*/ 0 w 1846053"/>
              <a:gd name="connsiteY0" fmla="*/ 595223 h 2449902"/>
              <a:gd name="connsiteX1" fmla="*/ 0 w 1846053"/>
              <a:gd name="connsiteY1" fmla="*/ 0 h 2449902"/>
              <a:gd name="connsiteX2" fmla="*/ 1846053 w 1846053"/>
              <a:gd name="connsiteY2" fmla="*/ 0 h 2449902"/>
              <a:gd name="connsiteX3" fmla="*/ 1846053 w 1846053"/>
              <a:gd name="connsiteY3" fmla="*/ 621102 h 2449902"/>
              <a:gd name="connsiteX4" fmla="*/ 1224951 w 1846053"/>
              <a:gd name="connsiteY4" fmla="*/ 621102 h 2449902"/>
              <a:gd name="connsiteX5" fmla="*/ 1224951 w 1846053"/>
              <a:gd name="connsiteY5" fmla="*/ 2449902 h 2449902"/>
              <a:gd name="connsiteX6" fmla="*/ 621102 w 1846053"/>
              <a:gd name="connsiteY6" fmla="*/ 2449902 h 2449902"/>
              <a:gd name="connsiteX7" fmla="*/ 621102 w 1846053"/>
              <a:gd name="connsiteY7" fmla="*/ 612475 h 2449902"/>
              <a:gd name="connsiteX8" fmla="*/ 0 w 1846053"/>
              <a:gd name="connsiteY8" fmla="*/ 595223 h 244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6053" h="2449902">
                <a:moveTo>
                  <a:pt x="0" y="595223"/>
                </a:moveTo>
                <a:lnTo>
                  <a:pt x="0" y="0"/>
                </a:lnTo>
                <a:lnTo>
                  <a:pt x="1846053" y="0"/>
                </a:lnTo>
                <a:lnTo>
                  <a:pt x="1846053" y="621102"/>
                </a:lnTo>
                <a:lnTo>
                  <a:pt x="1224951" y="621102"/>
                </a:lnTo>
                <a:lnTo>
                  <a:pt x="1224951" y="2449902"/>
                </a:lnTo>
                <a:lnTo>
                  <a:pt x="621102" y="2449902"/>
                </a:lnTo>
                <a:lnTo>
                  <a:pt x="621102" y="612475"/>
                </a:lnTo>
                <a:lnTo>
                  <a:pt x="0" y="59522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Q</a:t>
            </a:r>
            <a:endParaRPr lang="en-GB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2122098" y="2855343"/>
            <a:ext cx="828136" cy="621102"/>
          </a:xfrm>
          <a:custGeom>
            <a:avLst/>
            <a:gdLst>
              <a:gd name="connsiteX0" fmla="*/ 603849 w 828136"/>
              <a:gd name="connsiteY0" fmla="*/ 0 h 621102"/>
              <a:gd name="connsiteX1" fmla="*/ 828136 w 828136"/>
              <a:gd name="connsiteY1" fmla="*/ 0 h 621102"/>
              <a:gd name="connsiteX2" fmla="*/ 828136 w 828136"/>
              <a:gd name="connsiteY2" fmla="*/ 621102 h 621102"/>
              <a:gd name="connsiteX3" fmla="*/ 621102 w 828136"/>
              <a:gd name="connsiteY3" fmla="*/ 621102 h 621102"/>
              <a:gd name="connsiteX4" fmla="*/ 621102 w 828136"/>
              <a:gd name="connsiteY4" fmla="*/ 422695 h 621102"/>
              <a:gd name="connsiteX5" fmla="*/ 0 w 828136"/>
              <a:gd name="connsiteY5" fmla="*/ 422695 h 621102"/>
              <a:gd name="connsiteX6" fmla="*/ 0 w 828136"/>
              <a:gd name="connsiteY6" fmla="*/ 198408 h 621102"/>
              <a:gd name="connsiteX7" fmla="*/ 621102 w 828136"/>
              <a:gd name="connsiteY7" fmla="*/ 198408 h 621102"/>
              <a:gd name="connsiteX8" fmla="*/ 603849 w 828136"/>
              <a:gd name="connsiteY8" fmla="*/ 0 h 62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136" h="621102">
                <a:moveTo>
                  <a:pt x="603849" y="0"/>
                </a:moveTo>
                <a:lnTo>
                  <a:pt x="828136" y="0"/>
                </a:lnTo>
                <a:lnTo>
                  <a:pt x="828136" y="621102"/>
                </a:lnTo>
                <a:lnTo>
                  <a:pt x="621102" y="621102"/>
                </a:lnTo>
                <a:lnTo>
                  <a:pt x="621102" y="422695"/>
                </a:lnTo>
                <a:lnTo>
                  <a:pt x="0" y="422695"/>
                </a:lnTo>
                <a:lnTo>
                  <a:pt x="0" y="198408"/>
                </a:lnTo>
                <a:lnTo>
                  <a:pt x="621102" y="198408"/>
                </a:lnTo>
                <a:lnTo>
                  <a:pt x="603849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R</a:t>
            </a:r>
            <a:endParaRPr lang="en-GB" b="1" dirty="0"/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42" y="332656"/>
            <a:ext cx="6992714" cy="53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1144"/>
            <a:ext cx="8640960" cy="9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41144"/>
            <a:ext cx="8640960" cy="48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4944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6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459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988840"/>
            <a:ext cx="8784976" cy="792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780928"/>
            <a:ext cx="8784976" cy="66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149080"/>
            <a:ext cx="8352926" cy="2430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5236"/>
            <a:ext cx="8352928" cy="44619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25571" y="1017879"/>
            <a:ext cx="1190445" cy="715993"/>
          </a:xfrm>
          <a:custGeom>
            <a:avLst/>
            <a:gdLst>
              <a:gd name="connsiteX0" fmla="*/ 1190445 w 1190445"/>
              <a:gd name="connsiteY0" fmla="*/ 465827 h 715993"/>
              <a:gd name="connsiteX1" fmla="*/ 457200 w 1190445"/>
              <a:gd name="connsiteY1" fmla="*/ 465827 h 715993"/>
              <a:gd name="connsiteX2" fmla="*/ 457200 w 1190445"/>
              <a:gd name="connsiteY2" fmla="*/ 715993 h 715993"/>
              <a:gd name="connsiteX3" fmla="*/ 0 w 1190445"/>
              <a:gd name="connsiteY3" fmla="*/ 345057 h 715993"/>
              <a:gd name="connsiteX4" fmla="*/ 474453 w 1190445"/>
              <a:gd name="connsiteY4" fmla="*/ 0 h 715993"/>
              <a:gd name="connsiteX5" fmla="*/ 474453 w 1190445"/>
              <a:gd name="connsiteY5" fmla="*/ 224287 h 715993"/>
              <a:gd name="connsiteX6" fmla="*/ 1190445 w 1190445"/>
              <a:gd name="connsiteY6" fmla="*/ 224287 h 715993"/>
              <a:gd name="connsiteX7" fmla="*/ 1190445 w 1190445"/>
              <a:gd name="connsiteY7" fmla="*/ 465827 h 7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0445" h="715993">
                <a:moveTo>
                  <a:pt x="1190445" y="465827"/>
                </a:moveTo>
                <a:lnTo>
                  <a:pt x="457200" y="465827"/>
                </a:lnTo>
                <a:lnTo>
                  <a:pt x="457200" y="715993"/>
                </a:lnTo>
                <a:lnTo>
                  <a:pt x="0" y="345057"/>
                </a:lnTo>
                <a:lnTo>
                  <a:pt x="474453" y="0"/>
                </a:lnTo>
                <a:lnTo>
                  <a:pt x="474453" y="224287"/>
                </a:lnTo>
                <a:lnTo>
                  <a:pt x="1190445" y="224287"/>
                </a:lnTo>
                <a:lnTo>
                  <a:pt x="1190445" y="46582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335236"/>
            <a:ext cx="8352928" cy="446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0910"/>
            <a:ext cx="8784976" cy="11560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0908"/>
            <a:ext cx="8784976" cy="868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68960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78124"/>
            <a:ext cx="6147048" cy="4557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56340" y="3140015"/>
            <a:ext cx="1414732" cy="1414732"/>
          </a:xfrm>
          <a:custGeom>
            <a:avLst/>
            <a:gdLst>
              <a:gd name="connsiteX0" fmla="*/ 707366 w 1414732"/>
              <a:gd name="connsiteY0" fmla="*/ 0 h 1414732"/>
              <a:gd name="connsiteX1" fmla="*/ 0 w 1414732"/>
              <a:gd name="connsiteY1" fmla="*/ 0 h 1414732"/>
              <a:gd name="connsiteX2" fmla="*/ 1414732 w 1414732"/>
              <a:gd name="connsiteY2" fmla="*/ 1414732 h 1414732"/>
              <a:gd name="connsiteX3" fmla="*/ 1414732 w 1414732"/>
              <a:gd name="connsiteY3" fmla="*/ 707366 h 1414732"/>
              <a:gd name="connsiteX4" fmla="*/ 707366 w 1414732"/>
              <a:gd name="connsiteY4" fmla="*/ 0 h 141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732" h="1414732">
                <a:moveTo>
                  <a:pt x="707366" y="0"/>
                </a:moveTo>
                <a:lnTo>
                  <a:pt x="0" y="0"/>
                </a:lnTo>
                <a:lnTo>
                  <a:pt x="1414732" y="1414732"/>
                </a:lnTo>
                <a:lnTo>
                  <a:pt x="1414732" y="707366"/>
                </a:lnTo>
                <a:lnTo>
                  <a:pt x="707366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72517"/>
            <a:ext cx="6147048" cy="45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797152"/>
            <a:ext cx="6147048" cy="205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2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1849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844822"/>
            <a:ext cx="8784976" cy="781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626136"/>
            <a:ext cx="8784976" cy="1067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21088"/>
            <a:ext cx="8496944" cy="1376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32178"/>
            <a:ext cx="8496944" cy="36609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2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2291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6"/>
            <a:ext cx="8784976" cy="1229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5040560" cy="38459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34906" y="759125"/>
            <a:ext cx="690113" cy="1380226"/>
          </a:xfrm>
          <a:custGeom>
            <a:avLst/>
            <a:gdLst>
              <a:gd name="connsiteX0" fmla="*/ 0 w 690113"/>
              <a:gd name="connsiteY0" fmla="*/ 1380226 h 1380226"/>
              <a:gd name="connsiteX1" fmla="*/ 690113 w 690113"/>
              <a:gd name="connsiteY1" fmla="*/ 1380226 h 1380226"/>
              <a:gd name="connsiteX2" fmla="*/ 690113 w 690113"/>
              <a:gd name="connsiteY2" fmla="*/ 0 h 1380226"/>
              <a:gd name="connsiteX3" fmla="*/ 0 w 690113"/>
              <a:gd name="connsiteY3" fmla="*/ 1380226 h 13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13" h="1380226">
                <a:moveTo>
                  <a:pt x="0" y="1380226"/>
                </a:moveTo>
                <a:lnTo>
                  <a:pt x="690113" y="1380226"/>
                </a:lnTo>
                <a:lnTo>
                  <a:pt x="690113" y="0"/>
                </a:lnTo>
                <a:lnTo>
                  <a:pt x="0" y="138022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/>
              <a:t> </a:t>
            </a:r>
            <a:r>
              <a:rPr lang="en-GB" dirty="0" smtClean="0"/>
              <a:t>   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5"/>
            <a:ext cx="5040560" cy="3845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4144012"/>
            <a:ext cx="5040560" cy="269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52736"/>
            <a:ext cx="8784974" cy="40718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05273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2780928"/>
            <a:ext cx="8784975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996952"/>
            <a:ext cx="8784976" cy="212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408552"/>
            <a:ext cx="7056784" cy="14048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6839"/>
          <a:stretch/>
        </p:blipFill>
        <p:spPr>
          <a:xfrm>
            <a:off x="1043608" y="404664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76672"/>
            <a:ext cx="4536505" cy="36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05064"/>
            <a:ext cx="4320481" cy="130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12816" y="544522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49411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(c)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20480" cy="34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043608" y="2420888"/>
            <a:ext cx="307975" cy="576064"/>
          </a:xfrm>
          <a:custGeom>
            <a:avLst/>
            <a:gdLst>
              <a:gd name="connsiteX0" fmla="*/ 615950 w 615950"/>
              <a:gd name="connsiteY0" fmla="*/ 0 h 311150"/>
              <a:gd name="connsiteX1" fmla="*/ 0 w 615950"/>
              <a:gd name="connsiteY1" fmla="*/ 0 h 311150"/>
              <a:gd name="connsiteX2" fmla="*/ 0 w 615950"/>
              <a:gd name="connsiteY2" fmla="*/ 311150 h 311150"/>
              <a:gd name="connsiteX3" fmla="*/ 615950 w 615950"/>
              <a:gd name="connsiteY3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950" h="311150">
                <a:moveTo>
                  <a:pt x="615950" y="0"/>
                </a:moveTo>
                <a:lnTo>
                  <a:pt x="0" y="0"/>
                </a:lnTo>
                <a:lnTo>
                  <a:pt x="0" y="311150"/>
                </a:lnTo>
                <a:lnTo>
                  <a:pt x="6159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</a:t>
            </a:r>
            <a:r>
              <a:rPr lang="en-GB" dirty="0" smtClean="0"/>
              <a:t>     .</a:t>
            </a:r>
            <a:endParaRPr lang="en-GB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77072"/>
            <a:ext cx="4536506" cy="57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20"/>
          <p:cNvSpPr/>
          <p:nvPr/>
        </p:nvSpPr>
        <p:spPr>
          <a:xfrm>
            <a:off x="5436096" y="2257326"/>
            <a:ext cx="307975" cy="576064"/>
          </a:xfrm>
          <a:custGeom>
            <a:avLst/>
            <a:gdLst>
              <a:gd name="connsiteX0" fmla="*/ 615950 w 615950"/>
              <a:gd name="connsiteY0" fmla="*/ 0 h 311150"/>
              <a:gd name="connsiteX1" fmla="*/ 0 w 615950"/>
              <a:gd name="connsiteY1" fmla="*/ 0 h 311150"/>
              <a:gd name="connsiteX2" fmla="*/ 0 w 615950"/>
              <a:gd name="connsiteY2" fmla="*/ 311150 h 311150"/>
              <a:gd name="connsiteX3" fmla="*/ 615950 w 615950"/>
              <a:gd name="connsiteY3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950" h="311150">
                <a:moveTo>
                  <a:pt x="615950" y="0"/>
                </a:moveTo>
                <a:lnTo>
                  <a:pt x="0" y="0"/>
                </a:lnTo>
                <a:lnTo>
                  <a:pt x="0" y="311150"/>
                </a:lnTo>
                <a:lnTo>
                  <a:pt x="61595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D’</a:t>
            </a:r>
            <a:r>
              <a:rPr lang="en-GB" sz="1400" dirty="0" smtClean="0"/>
              <a:t>     .</a:t>
            </a:r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76672"/>
            <a:ext cx="4536505" cy="362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4320480" cy="34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0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20888"/>
            <a:ext cx="8784974" cy="7606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420888"/>
            <a:ext cx="8784976" cy="772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4072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437112"/>
            <a:ext cx="6336704" cy="2313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81887" y="2579298"/>
            <a:ext cx="724619" cy="362310"/>
          </a:xfrm>
          <a:custGeom>
            <a:avLst/>
            <a:gdLst>
              <a:gd name="connsiteX0" fmla="*/ 0 w 724619"/>
              <a:gd name="connsiteY0" fmla="*/ 362310 h 362310"/>
              <a:gd name="connsiteX1" fmla="*/ 724619 w 724619"/>
              <a:gd name="connsiteY1" fmla="*/ 362310 h 362310"/>
              <a:gd name="connsiteX2" fmla="*/ 724619 w 724619"/>
              <a:gd name="connsiteY2" fmla="*/ 0 h 362310"/>
              <a:gd name="connsiteX3" fmla="*/ 0 w 724619"/>
              <a:gd name="connsiteY3" fmla="*/ 362310 h 36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619" h="362310">
                <a:moveTo>
                  <a:pt x="0" y="362310"/>
                </a:moveTo>
                <a:lnTo>
                  <a:pt x="724619" y="362310"/>
                </a:lnTo>
                <a:lnTo>
                  <a:pt x="724619" y="0"/>
                </a:lnTo>
                <a:lnTo>
                  <a:pt x="0" y="36231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Q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04664"/>
            <a:ext cx="6336704" cy="40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45593"/>
            <a:ext cx="8784976" cy="12542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45592"/>
            <a:ext cx="8784976" cy="309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2555585"/>
            <a:ext cx="8784976" cy="944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21" y="349656"/>
            <a:ext cx="5768558" cy="49515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1" y="5229200"/>
            <a:ext cx="5760638" cy="16018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89253" y="3321170"/>
            <a:ext cx="1604513" cy="802256"/>
            <a:chOff x="4589253" y="3321170"/>
            <a:chExt cx="1604513" cy="802256"/>
          </a:xfrm>
        </p:grpSpPr>
        <p:sp>
          <p:nvSpPr>
            <p:cNvPr id="8" name="Freeform 7"/>
            <p:cNvSpPr/>
            <p:nvPr/>
          </p:nvSpPr>
          <p:spPr>
            <a:xfrm>
              <a:off x="4589253" y="3321170"/>
              <a:ext cx="1604513" cy="802256"/>
            </a:xfrm>
            <a:custGeom>
              <a:avLst/>
              <a:gdLst>
                <a:gd name="connsiteX0" fmla="*/ 8626 w 1604513"/>
                <a:gd name="connsiteY0" fmla="*/ 0 h 802256"/>
                <a:gd name="connsiteX1" fmla="*/ 1604513 w 1604513"/>
                <a:gd name="connsiteY1" fmla="*/ 0 h 802256"/>
                <a:gd name="connsiteX2" fmla="*/ 1604513 w 1604513"/>
                <a:gd name="connsiteY2" fmla="*/ 802256 h 802256"/>
                <a:gd name="connsiteX3" fmla="*/ 793630 w 1604513"/>
                <a:gd name="connsiteY3" fmla="*/ 802256 h 802256"/>
                <a:gd name="connsiteX4" fmla="*/ 793630 w 1604513"/>
                <a:gd name="connsiteY4" fmla="*/ 276045 h 802256"/>
                <a:gd name="connsiteX5" fmla="*/ 0 w 1604513"/>
                <a:gd name="connsiteY5" fmla="*/ 276045 h 802256"/>
                <a:gd name="connsiteX6" fmla="*/ 8626 w 1604513"/>
                <a:gd name="connsiteY6" fmla="*/ 0 h 80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4513" h="802256">
                  <a:moveTo>
                    <a:pt x="8626" y="0"/>
                  </a:moveTo>
                  <a:lnTo>
                    <a:pt x="1604513" y="0"/>
                  </a:lnTo>
                  <a:lnTo>
                    <a:pt x="1604513" y="802256"/>
                  </a:lnTo>
                  <a:lnTo>
                    <a:pt x="793630" y="802256"/>
                  </a:lnTo>
                  <a:lnTo>
                    <a:pt x="793630" y="276045"/>
                  </a:lnTo>
                  <a:lnTo>
                    <a:pt x="0" y="276045"/>
                  </a:lnTo>
                  <a:lnTo>
                    <a:pt x="862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C</a:t>
              </a:r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667555" y="3571336"/>
              <a:ext cx="258792" cy="276045"/>
            </a:xfrm>
            <a:custGeom>
              <a:avLst/>
              <a:gdLst>
                <a:gd name="connsiteX0" fmla="*/ 0 w 258792"/>
                <a:gd name="connsiteY0" fmla="*/ 8626 h 276045"/>
                <a:gd name="connsiteX1" fmla="*/ 0 w 258792"/>
                <a:gd name="connsiteY1" fmla="*/ 276045 h 276045"/>
                <a:gd name="connsiteX2" fmla="*/ 258792 w 258792"/>
                <a:gd name="connsiteY2" fmla="*/ 276045 h 276045"/>
                <a:gd name="connsiteX3" fmla="*/ 258792 w 258792"/>
                <a:gd name="connsiteY3" fmla="*/ 0 h 276045"/>
                <a:gd name="connsiteX4" fmla="*/ 0 w 258792"/>
                <a:gd name="connsiteY4" fmla="*/ 8626 h 27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792" h="276045">
                  <a:moveTo>
                    <a:pt x="0" y="8626"/>
                  </a:moveTo>
                  <a:lnTo>
                    <a:pt x="0" y="276045"/>
                  </a:lnTo>
                  <a:lnTo>
                    <a:pt x="258792" y="276045"/>
                  </a:lnTo>
                  <a:lnTo>
                    <a:pt x="258792" y="0"/>
                  </a:lnTo>
                  <a:lnTo>
                    <a:pt x="0" y="862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21" y="332656"/>
            <a:ext cx="5768558" cy="495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3639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45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514858"/>
            <a:ext cx="8784976" cy="909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60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09676"/>
            <a:ext cx="5760640" cy="4531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898270"/>
            <a:ext cx="5760640" cy="191510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922520" y="1735088"/>
            <a:ext cx="342900" cy="685800"/>
          </a:xfrm>
          <a:custGeom>
            <a:avLst/>
            <a:gdLst>
              <a:gd name="connsiteX0" fmla="*/ 0 w 342900"/>
              <a:gd name="connsiteY0" fmla="*/ 685800 h 685800"/>
              <a:gd name="connsiteX1" fmla="*/ 342900 w 342900"/>
              <a:gd name="connsiteY1" fmla="*/ 685800 h 685800"/>
              <a:gd name="connsiteX2" fmla="*/ 342900 w 342900"/>
              <a:gd name="connsiteY2" fmla="*/ 0 h 685800"/>
              <a:gd name="connsiteX3" fmla="*/ 0 w 34290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685800">
                <a:moveTo>
                  <a:pt x="0" y="685800"/>
                </a:moveTo>
                <a:lnTo>
                  <a:pt x="342900" y="685800"/>
                </a:lnTo>
                <a:lnTo>
                  <a:pt x="342900" y="0"/>
                </a:lnTo>
                <a:lnTo>
                  <a:pt x="0" y="685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84" y="409676"/>
            <a:ext cx="5760640" cy="45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6617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212976"/>
            <a:ext cx="8784976" cy="509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6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946"/>
            <a:ext cx="5760640" cy="4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5760640" cy="17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176367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054600" y="3437467"/>
            <a:ext cx="330200" cy="651933"/>
          </a:xfrm>
          <a:custGeom>
            <a:avLst/>
            <a:gdLst>
              <a:gd name="connsiteX0" fmla="*/ 0 w 330200"/>
              <a:gd name="connsiteY0" fmla="*/ 651933 h 651933"/>
              <a:gd name="connsiteX1" fmla="*/ 330200 w 330200"/>
              <a:gd name="connsiteY1" fmla="*/ 651933 h 651933"/>
              <a:gd name="connsiteX2" fmla="*/ 330200 w 330200"/>
              <a:gd name="connsiteY2" fmla="*/ 0 h 651933"/>
              <a:gd name="connsiteX3" fmla="*/ 0 w 330200"/>
              <a:gd name="connsiteY3" fmla="*/ 651933 h 6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651933">
                <a:moveTo>
                  <a:pt x="0" y="651933"/>
                </a:moveTo>
                <a:lnTo>
                  <a:pt x="330200" y="651933"/>
                </a:lnTo>
                <a:lnTo>
                  <a:pt x="330200" y="0"/>
                </a:lnTo>
                <a:lnTo>
                  <a:pt x="0" y="6519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946"/>
            <a:ext cx="5760640" cy="4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17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212976"/>
            <a:ext cx="8784976" cy="55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085184"/>
            <a:ext cx="8208912" cy="15853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8208912" cy="47875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8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302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8"/>
            <a:ext cx="86409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3429000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20" y="3717032"/>
            <a:ext cx="8640960" cy="1007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36912"/>
            <a:ext cx="8784974" cy="7610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636910"/>
            <a:ext cx="8784976" cy="76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8673"/>
            <a:ext cx="4464496" cy="2890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73016"/>
            <a:ext cx="4320480" cy="1378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77086"/>
            <a:ext cx="4320480" cy="26959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513011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789040"/>
            <a:ext cx="4464496" cy="53164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80112" y="442714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(c)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55800" y="2787650"/>
            <a:ext cx="736600" cy="501650"/>
          </a:xfrm>
          <a:custGeom>
            <a:avLst/>
            <a:gdLst>
              <a:gd name="connsiteX0" fmla="*/ 0 w 736600"/>
              <a:gd name="connsiteY0" fmla="*/ 0 h 501650"/>
              <a:gd name="connsiteX1" fmla="*/ 736600 w 736600"/>
              <a:gd name="connsiteY1" fmla="*/ 0 h 501650"/>
              <a:gd name="connsiteX2" fmla="*/ 736600 w 736600"/>
              <a:gd name="connsiteY2" fmla="*/ 501650 h 501650"/>
              <a:gd name="connsiteX3" fmla="*/ 495300 w 736600"/>
              <a:gd name="connsiteY3" fmla="*/ 501650 h 501650"/>
              <a:gd name="connsiteX4" fmla="*/ 0 w 736600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501650">
                <a:moveTo>
                  <a:pt x="0" y="0"/>
                </a:moveTo>
                <a:lnTo>
                  <a:pt x="736600" y="0"/>
                </a:lnTo>
                <a:lnTo>
                  <a:pt x="736600" y="501650"/>
                </a:lnTo>
                <a:lnTo>
                  <a:pt x="495300" y="501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R</a:t>
            </a:r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6775450" y="1644650"/>
            <a:ext cx="260350" cy="520700"/>
          </a:xfrm>
          <a:custGeom>
            <a:avLst/>
            <a:gdLst>
              <a:gd name="connsiteX0" fmla="*/ 0 w 260350"/>
              <a:gd name="connsiteY0" fmla="*/ 520700 h 520700"/>
              <a:gd name="connsiteX1" fmla="*/ 0 w 260350"/>
              <a:gd name="connsiteY1" fmla="*/ 0 h 520700"/>
              <a:gd name="connsiteX2" fmla="*/ 260350 w 260350"/>
              <a:gd name="connsiteY2" fmla="*/ 0 h 520700"/>
              <a:gd name="connsiteX3" fmla="*/ 260350 w 260350"/>
              <a:gd name="connsiteY3" fmla="*/ 260350 h 520700"/>
              <a:gd name="connsiteX4" fmla="*/ 0 w 260350"/>
              <a:gd name="connsiteY4" fmla="*/ 5207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520700">
                <a:moveTo>
                  <a:pt x="0" y="520700"/>
                </a:moveTo>
                <a:lnTo>
                  <a:pt x="0" y="0"/>
                </a:lnTo>
                <a:lnTo>
                  <a:pt x="260350" y="0"/>
                </a:lnTo>
                <a:lnTo>
                  <a:pt x="260350" y="260350"/>
                </a:lnTo>
                <a:lnTo>
                  <a:pt x="0" y="520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98672"/>
            <a:ext cx="4464496" cy="2890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877085"/>
            <a:ext cx="4320480" cy="26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7858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12775"/>
            <a:ext cx="8784976" cy="8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261047"/>
            <a:ext cx="8784976" cy="702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9512" y="2956145"/>
            <a:ext cx="8784976" cy="1242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24361"/>
          <a:stretch/>
        </p:blipFill>
        <p:spPr bwMode="auto">
          <a:xfrm>
            <a:off x="406400" y="3501008"/>
            <a:ext cx="3294743" cy="27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19286"/>
          <a:stretch/>
        </p:blipFill>
        <p:spPr bwMode="auto">
          <a:xfrm>
            <a:off x="406400" y="404664"/>
            <a:ext cx="329474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6"/>
            <a:ext cx="5256584" cy="36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50" y="4056228"/>
            <a:ext cx="5259454" cy="11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2387600" y="869950"/>
            <a:ext cx="431800" cy="641350"/>
          </a:xfrm>
          <a:custGeom>
            <a:avLst/>
            <a:gdLst>
              <a:gd name="connsiteX0" fmla="*/ 0 w 431800"/>
              <a:gd name="connsiteY0" fmla="*/ 641350 h 641350"/>
              <a:gd name="connsiteX1" fmla="*/ 0 w 431800"/>
              <a:gd name="connsiteY1" fmla="*/ 0 h 641350"/>
              <a:gd name="connsiteX2" fmla="*/ 431800 w 431800"/>
              <a:gd name="connsiteY2" fmla="*/ 0 h 641350"/>
              <a:gd name="connsiteX3" fmla="*/ 431800 w 431800"/>
              <a:gd name="connsiteY3" fmla="*/ 425450 h 641350"/>
              <a:gd name="connsiteX4" fmla="*/ 0 w 431800"/>
              <a:gd name="connsiteY4" fmla="*/ 641350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00" h="641350">
                <a:moveTo>
                  <a:pt x="0" y="641350"/>
                </a:moveTo>
                <a:lnTo>
                  <a:pt x="0" y="0"/>
                </a:lnTo>
                <a:lnTo>
                  <a:pt x="431800" y="0"/>
                </a:lnTo>
                <a:lnTo>
                  <a:pt x="431800" y="425450"/>
                </a:lnTo>
                <a:lnTo>
                  <a:pt x="0" y="641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804248" y="263691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r="19286"/>
          <a:stretch/>
        </p:blipFill>
        <p:spPr bwMode="auto">
          <a:xfrm>
            <a:off x="406399" y="419009"/>
            <a:ext cx="329474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8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6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6"/>
            <a:ext cx="87849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9512" y="2780928"/>
            <a:ext cx="8784976" cy="1620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7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437112"/>
            <a:ext cx="4496371" cy="11860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551723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" y="744183"/>
            <a:ext cx="4496371" cy="3692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020" y="764704"/>
            <a:ext cx="4284476" cy="327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021" y="4035588"/>
            <a:ext cx="4284476" cy="47353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220072" y="436510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(c)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219200" y="3299460"/>
            <a:ext cx="2362200" cy="784860"/>
          </a:xfrm>
          <a:custGeom>
            <a:avLst/>
            <a:gdLst>
              <a:gd name="connsiteX0" fmla="*/ 1569720 w 2362200"/>
              <a:gd name="connsiteY0" fmla="*/ 784860 h 784860"/>
              <a:gd name="connsiteX1" fmla="*/ 0 w 2362200"/>
              <a:gd name="connsiteY1" fmla="*/ 784860 h 784860"/>
              <a:gd name="connsiteX2" fmla="*/ 784860 w 2362200"/>
              <a:gd name="connsiteY2" fmla="*/ 0 h 784860"/>
              <a:gd name="connsiteX3" fmla="*/ 2362200 w 2362200"/>
              <a:gd name="connsiteY3" fmla="*/ 0 h 784860"/>
              <a:gd name="connsiteX4" fmla="*/ 1569720 w 2362200"/>
              <a:gd name="connsiteY4" fmla="*/ 78486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784860">
                <a:moveTo>
                  <a:pt x="1569720" y="784860"/>
                </a:moveTo>
                <a:lnTo>
                  <a:pt x="0" y="784860"/>
                </a:lnTo>
                <a:lnTo>
                  <a:pt x="784860" y="0"/>
                </a:lnTo>
                <a:lnTo>
                  <a:pt x="2362200" y="0"/>
                </a:lnTo>
                <a:lnTo>
                  <a:pt x="1569720" y="78486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6065520" y="1463040"/>
            <a:ext cx="251460" cy="754380"/>
          </a:xfrm>
          <a:custGeom>
            <a:avLst/>
            <a:gdLst>
              <a:gd name="connsiteX0" fmla="*/ 0 w 251460"/>
              <a:gd name="connsiteY0" fmla="*/ 754380 h 754380"/>
              <a:gd name="connsiteX1" fmla="*/ 0 w 251460"/>
              <a:gd name="connsiteY1" fmla="*/ 251460 h 754380"/>
              <a:gd name="connsiteX2" fmla="*/ 251460 w 251460"/>
              <a:gd name="connsiteY2" fmla="*/ 0 h 754380"/>
              <a:gd name="connsiteX3" fmla="*/ 251460 w 251460"/>
              <a:gd name="connsiteY3" fmla="*/ 502920 h 754380"/>
              <a:gd name="connsiteX4" fmla="*/ 0 w 251460"/>
              <a:gd name="connsiteY4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" h="754380">
                <a:moveTo>
                  <a:pt x="0" y="754380"/>
                </a:moveTo>
                <a:lnTo>
                  <a:pt x="0" y="251460"/>
                </a:lnTo>
                <a:lnTo>
                  <a:pt x="251460" y="0"/>
                </a:lnTo>
                <a:lnTo>
                  <a:pt x="251460" y="502920"/>
                </a:lnTo>
                <a:lnTo>
                  <a:pt x="0" y="75438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6" y="744182"/>
            <a:ext cx="4496371" cy="36929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019" y="764703"/>
            <a:ext cx="4284476" cy="32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476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988839"/>
            <a:ext cx="8784976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636912"/>
            <a:ext cx="8784976" cy="31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56145"/>
            <a:ext cx="8784976" cy="509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2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15" y="755563"/>
            <a:ext cx="3660149" cy="3601909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479715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724302"/>
            <a:ext cx="4536504" cy="2477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3212976"/>
            <a:ext cx="4536504" cy="1536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020" y="4396833"/>
            <a:ext cx="4284476" cy="4631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76056" y="471600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(c)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67038" y="2671763"/>
            <a:ext cx="642937" cy="219075"/>
          </a:xfrm>
          <a:custGeom>
            <a:avLst/>
            <a:gdLst>
              <a:gd name="connsiteX0" fmla="*/ 0 w 642937"/>
              <a:gd name="connsiteY0" fmla="*/ 0 h 219075"/>
              <a:gd name="connsiteX1" fmla="*/ 0 w 642937"/>
              <a:gd name="connsiteY1" fmla="*/ 219075 h 219075"/>
              <a:gd name="connsiteX2" fmla="*/ 642937 w 642937"/>
              <a:gd name="connsiteY2" fmla="*/ 219075 h 219075"/>
              <a:gd name="connsiteX3" fmla="*/ 0 w 642937"/>
              <a:gd name="connsiteY3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937" h="219075">
                <a:moveTo>
                  <a:pt x="0" y="0"/>
                </a:moveTo>
                <a:lnTo>
                  <a:pt x="0" y="219075"/>
                </a:lnTo>
                <a:lnTo>
                  <a:pt x="642937" y="219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C           . </a:t>
            </a:r>
            <a:endParaRPr lang="en-GB" sz="1100" dirty="0"/>
          </a:p>
        </p:txBody>
      </p:sp>
      <p:sp>
        <p:nvSpPr>
          <p:cNvPr id="24" name="Freeform 23"/>
          <p:cNvSpPr/>
          <p:nvPr/>
        </p:nvSpPr>
        <p:spPr>
          <a:xfrm>
            <a:off x="6705600" y="1943100"/>
            <a:ext cx="274320" cy="845820"/>
          </a:xfrm>
          <a:custGeom>
            <a:avLst/>
            <a:gdLst>
              <a:gd name="connsiteX0" fmla="*/ 0 w 274320"/>
              <a:gd name="connsiteY0" fmla="*/ 845820 h 845820"/>
              <a:gd name="connsiteX1" fmla="*/ 274320 w 274320"/>
              <a:gd name="connsiteY1" fmla="*/ 845820 h 845820"/>
              <a:gd name="connsiteX2" fmla="*/ 274320 w 274320"/>
              <a:gd name="connsiteY2" fmla="*/ 0 h 845820"/>
              <a:gd name="connsiteX3" fmla="*/ 0 w 274320"/>
              <a:gd name="connsiteY3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845820">
                <a:moveTo>
                  <a:pt x="0" y="845820"/>
                </a:moveTo>
                <a:lnTo>
                  <a:pt x="274320" y="845820"/>
                </a:lnTo>
                <a:lnTo>
                  <a:pt x="274320" y="0"/>
                </a:lnTo>
                <a:lnTo>
                  <a:pt x="0" y="8458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755562"/>
            <a:ext cx="3660149" cy="3601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5" y="724301"/>
            <a:ext cx="4536504" cy="24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6471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395629"/>
            <a:ext cx="8784976" cy="106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463979"/>
            <a:ext cx="8784976" cy="532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96953"/>
            <a:ext cx="8784976" cy="1080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3638"/>
            <a:ext cx="6624736" cy="42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44176"/>
            <a:ext cx="6624736" cy="216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76256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589867" y="3039533"/>
            <a:ext cx="778933" cy="389467"/>
          </a:xfrm>
          <a:custGeom>
            <a:avLst/>
            <a:gdLst>
              <a:gd name="connsiteX0" fmla="*/ 0 w 778933"/>
              <a:gd name="connsiteY0" fmla="*/ 0 h 389467"/>
              <a:gd name="connsiteX1" fmla="*/ 778933 w 778933"/>
              <a:gd name="connsiteY1" fmla="*/ 0 h 389467"/>
              <a:gd name="connsiteX2" fmla="*/ 778933 w 778933"/>
              <a:gd name="connsiteY2" fmla="*/ 389467 h 389467"/>
              <a:gd name="connsiteX3" fmla="*/ 381000 w 778933"/>
              <a:gd name="connsiteY3" fmla="*/ 389467 h 389467"/>
              <a:gd name="connsiteX4" fmla="*/ 0 w 778933"/>
              <a:gd name="connsiteY4" fmla="*/ 0 h 3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33" h="389467">
                <a:moveTo>
                  <a:pt x="0" y="0"/>
                </a:moveTo>
                <a:lnTo>
                  <a:pt x="778933" y="0"/>
                </a:lnTo>
                <a:lnTo>
                  <a:pt x="778933" y="389467"/>
                </a:lnTo>
                <a:lnTo>
                  <a:pt x="381000" y="389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R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8090"/>
            <a:ext cx="6624736" cy="42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Transformations of Shapes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771800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17008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1547664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1547664" y="3429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1547664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1547792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1547664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1547664" y="5733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2771800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2771800" y="1700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2771800" y="2276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2771800" y="28528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2771800" y="3429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2771800" y="4005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9" action="ppaction://hlinksldjump"/>
          </p:cNvPr>
          <p:cNvSpPr/>
          <p:nvPr/>
        </p:nvSpPr>
        <p:spPr>
          <a:xfrm>
            <a:off x="2771800" y="4581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0" action="ppaction://hlinksldjump"/>
          </p:cNvPr>
          <p:cNvSpPr/>
          <p:nvPr/>
        </p:nvSpPr>
        <p:spPr>
          <a:xfrm>
            <a:off x="2771928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1" action="ppaction://hlinksldjump"/>
          </p:cNvPr>
          <p:cNvSpPr/>
          <p:nvPr/>
        </p:nvSpPr>
        <p:spPr>
          <a:xfrm>
            <a:off x="3995936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2" action="ppaction://hlinksldjump"/>
          </p:cNvPr>
          <p:cNvSpPr/>
          <p:nvPr/>
        </p:nvSpPr>
        <p:spPr>
          <a:xfrm>
            <a:off x="3995936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3" action="ppaction://hlinksldjump"/>
          </p:cNvPr>
          <p:cNvSpPr/>
          <p:nvPr/>
        </p:nvSpPr>
        <p:spPr>
          <a:xfrm>
            <a:off x="3995936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4" action="ppaction://hlinksldjump"/>
          </p:cNvPr>
          <p:cNvSpPr/>
          <p:nvPr/>
        </p:nvSpPr>
        <p:spPr>
          <a:xfrm>
            <a:off x="3995936" y="2852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5" action="ppaction://hlinksldjump"/>
          </p:cNvPr>
          <p:cNvSpPr/>
          <p:nvPr/>
        </p:nvSpPr>
        <p:spPr>
          <a:xfrm>
            <a:off x="3995936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6" action="ppaction://hlinksldjump"/>
          </p:cNvPr>
          <p:cNvSpPr/>
          <p:nvPr/>
        </p:nvSpPr>
        <p:spPr>
          <a:xfrm>
            <a:off x="3995936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7" action="ppaction://hlinksldjump"/>
          </p:cNvPr>
          <p:cNvSpPr/>
          <p:nvPr/>
        </p:nvSpPr>
        <p:spPr>
          <a:xfrm>
            <a:off x="3996064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8" action="ppaction://hlinksldjump"/>
          </p:cNvPr>
          <p:cNvSpPr/>
          <p:nvPr/>
        </p:nvSpPr>
        <p:spPr>
          <a:xfrm>
            <a:off x="3995936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9" action="ppaction://hlinksldjump"/>
          </p:cNvPr>
          <p:cNvSpPr/>
          <p:nvPr/>
        </p:nvSpPr>
        <p:spPr>
          <a:xfrm>
            <a:off x="3995936" y="5733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0" action="ppaction://hlinksldjump"/>
          </p:cNvPr>
          <p:cNvSpPr/>
          <p:nvPr/>
        </p:nvSpPr>
        <p:spPr>
          <a:xfrm>
            <a:off x="5220200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1" action="ppaction://hlinksldjump"/>
          </p:cNvPr>
          <p:cNvSpPr/>
          <p:nvPr/>
        </p:nvSpPr>
        <p:spPr>
          <a:xfrm>
            <a:off x="5220072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2" action="ppaction://hlinksldjump"/>
          </p:cNvPr>
          <p:cNvSpPr/>
          <p:nvPr/>
        </p:nvSpPr>
        <p:spPr>
          <a:xfrm>
            <a:off x="5220072" y="22769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33" action="ppaction://hlinksldjump"/>
          </p:cNvPr>
          <p:cNvSpPr/>
          <p:nvPr/>
        </p:nvSpPr>
        <p:spPr>
          <a:xfrm>
            <a:off x="5220072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34" action="ppaction://hlinksldjump"/>
          </p:cNvPr>
          <p:cNvSpPr/>
          <p:nvPr/>
        </p:nvSpPr>
        <p:spPr>
          <a:xfrm>
            <a:off x="5220072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35" action="ppaction://hlinksldjump"/>
          </p:cNvPr>
          <p:cNvSpPr/>
          <p:nvPr/>
        </p:nvSpPr>
        <p:spPr>
          <a:xfrm>
            <a:off x="5220072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36" action="ppaction://hlinksldjump"/>
          </p:cNvPr>
          <p:cNvSpPr/>
          <p:nvPr/>
        </p:nvSpPr>
        <p:spPr>
          <a:xfrm>
            <a:off x="5220072" y="45811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7" action="ppaction://hlinksldjump"/>
          </p:cNvPr>
          <p:cNvSpPr/>
          <p:nvPr/>
        </p:nvSpPr>
        <p:spPr>
          <a:xfrm>
            <a:off x="5220072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8" action="ppaction://hlinksldjump"/>
          </p:cNvPr>
          <p:cNvSpPr/>
          <p:nvPr/>
        </p:nvSpPr>
        <p:spPr>
          <a:xfrm>
            <a:off x="5220072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39" action="ppaction://hlinksldjump"/>
          </p:cNvPr>
          <p:cNvSpPr/>
          <p:nvPr/>
        </p:nvSpPr>
        <p:spPr>
          <a:xfrm>
            <a:off x="6444336" y="11247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40" action="ppaction://hlinksldjump"/>
          </p:cNvPr>
          <p:cNvSpPr/>
          <p:nvPr/>
        </p:nvSpPr>
        <p:spPr>
          <a:xfrm>
            <a:off x="6444208" y="17008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41" action="ppaction://hlinksldjump"/>
          </p:cNvPr>
          <p:cNvSpPr/>
          <p:nvPr/>
        </p:nvSpPr>
        <p:spPr>
          <a:xfrm>
            <a:off x="6444208" y="2276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42" action="ppaction://hlinksldjump"/>
          </p:cNvPr>
          <p:cNvSpPr/>
          <p:nvPr/>
        </p:nvSpPr>
        <p:spPr>
          <a:xfrm>
            <a:off x="6444208" y="28529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43" action="ppaction://hlinksldjump"/>
          </p:cNvPr>
          <p:cNvSpPr/>
          <p:nvPr/>
        </p:nvSpPr>
        <p:spPr>
          <a:xfrm>
            <a:off x="6444208" y="34290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44" action="ppaction://hlinksldjump"/>
          </p:cNvPr>
          <p:cNvSpPr/>
          <p:nvPr/>
        </p:nvSpPr>
        <p:spPr>
          <a:xfrm>
            <a:off x="6444208" y="40051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45" action="ppaction://hlinksldjump"/>
          </p:cNvPr>
          <p:cNvSpPr/>
          <p:nvPr/>
        </p:nvSpPr>
        <p:spPr>
          <a:xfrm>
            <a:off x="6444208" y="4581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46" action="ppaction://hlinksldjump"/>
          </p:cNvPr>
          <p:cNvSpPr/>
          <p:nvPr/>
        </p:nvSpPr>
        <p:spPr>
          <a:xfrm>
            <a:off x="6444208" y="5157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47" action="ppaction://hlinksldjump"/>
          </p:cNvPr>
          <p:cNvSpPr/>
          <p:nvPr/>
        </p:nvSpPr>
        <p:spPr>
          <a:xfrm>
            <a:off x="6444336" y="57333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4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25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412776"/>
            <a:ext cx="8784976" cy="109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510043"/>
            <a:ext cx="8784976" cy="141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96388"/>
            <a:ext cx="5904656" cy="48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76256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5229200"/>
            <a:ext cx="5904654" cy="15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3894667" y="2032000"/>
            <a:ext cx="1388533" cy="677333"/>
          </a:xfrm>
          <a:custGeom>
            <a:avLst/>
            <a:gdLst>
              <a:gd name="connsiteX0" fmla="*/ 0 w 1388533"/>
              <a:gd name="connsiteY0" fmla="*/ 677333 h 677333"/>
              <a:gd name="connsiteX1" fmla="*/ 1388533 w 1388533"/>
              <a:gd name="connsiteY1" fmla="*/ 677333 h 677333"/>
              <a:gd name="connsiteX2" fmla="*/ 1388533 w 1388533"/>
              <a:gd name="connsiteY2" fmla="*/ 0 h 677333"/>
              <a:gd name="connsiteX3" fmla="*/ 702733 w 1388533"/>
              <a:gd name="connsiteY3" fmla="*/ 0 h 677333"/>
              <a:gd name="connsiteX4" fmla="*/ 0 w 1388533"/>
              <a:gd name="connsiteY4" fmla="*/ 677333 h 67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533" h="677333">
                <a:moveTo>
                  <a:pt x="0" y="677333"/>
                </a:moveTo>
                <a:lnTo>
                  <a:pt x="1388533" y="677333"/>
                </a:lnTo>
                <a:lnTo>
                  <a:pt x="1388533" y="0"/>
                </a:lnTo>
                <a:lnTo>
                  <a:pt x="702733" y="0"/>
                </a:lnTo>
                <a:lnTo>
                  <a:pt x="0" y="6773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396388"/>
            <a:ext cx="5904656" cy="48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10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348880"/>
            <a:ext cx="8784976" cy="51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9512" y="2862718"/>
            <a:ext cx="8784976" cy="51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86" y="4347266"/>
            <a:ext cx="6586428" cy="2466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86" y="474932"/>
            <a:ext cx="6586428" cy="38901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76256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74950" y="2692400"/>
            <a:ext cx="774700" cy="1162050"/>
          </a:xfrm>
          <a:custGeom>
            <a:avLst/>
            <a:gdLst>
              <a:gd name="connsiteX0" fmla="*/ 774700 w 774700"/>
              <a:gd name="connsiteY0" fmla="*/ 1162050 h 1162050"/>
              <a:gd name="connsiteX1" fmla="*/ 0 w 774700"/>
              <a:gd name="connsiteY1" fmla="*/ 774700 h 1162050"/>
              <a:gd name="connsiteX2" fmla="*/ 6350 w 774700"/>
              <a:gd name="connsiteY2" fmla="*/ 0 h 1162050"/>
              <a:gd name="connsiteX3" fmla="*/ 774700 w 774700"/>
              <a:gd name="connsiteY3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700" h="1162050">
                <a:moveTo>
                  <a:pt x="774700" y="1162050"/>
                </a:moveTo>
                <a:lnTo>
                  <a:pt x="0" y="774700"/>
                </a:lnTo>
                <a:cubicBezTo>
                  <a:pt x="2117" y="516467"/>
                  <a:pt x="4233" y="258233"/>
                  <a:pt x="6350" y="0"/>
                </a:cubicBezTo>
                <a:lnTo>
                  <a:pt x="774700" y="11620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     .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2774950" y="1536700"/>
            <a:ext cx="768350" cy="1149350"/>
          </a:xfrm>
          <a:custGeom>
            <a:avLst/>
            <a:gdLst>
              <a:gd name="connsiteX0" fmla="*/ 0 w 768350"/>
              <a:gd name="connsiteY0" fmla="*/ 1149350 h 1149350"/>
              <a:gd name="connsiteX1" fmla="*/ 0 w 768350"/>
              <a:gd name="connsiteY1" fmla="*/ 387350 h 1149350"/>
              <a:gd name="connsiteX2" fmla="*/ 768350 w 768350"/>
              <a:gd name="connsiteY2" fmla="*/ 0 h 1149350"/>
              <a:gd name="connsiteX3" fmla="*/ 0 w 768350"/>
              <a:gd name="connsiteY3" fmla="*/ 114935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50" h="1149350">
                <a:moveTo>
                  <a:pt x="0" y="1149350"/>
                </a:moveTo>
                <a:lnTo>
                  <a:pt x="0" y="387350"/>
                </a:lnTo>
                <a:lnTo>
                  <a:pt x="768350" y="0"/>
                </a:lnTo>
                <a:lnTo>
                  <a:pt x="0" y="11493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     .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6876256" y="386104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86" y="474932"/>
            <a:ext cx="6586428" cy="38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6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8767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124743"/>
            <a:ext cx="8784976" cy="1002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127626"/>
            <a:ext cx="8784976" cy="2873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32" y="415726"/>
            <a:ext cx="4824536" cy="47414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074" y="5157192"/>
            <a:ext cx="4833852" cy="159523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70860" y="1188720"/>
            <a:ext cx="830580" cy="1379220"/>
          </a:xfrm>
          <a:custGeom>
            <a:avLst/>
            <a:gdLst>
              <a:gd name="connsiteX0" fmla="*/ 830580 w 830580"/>
              <a:gd name="connsiteY0" fmla="*/ 0 h 1379220"/>
              <a:gd name="connsiteX1" fmla="*/ 830580 w 830580"/>
              <a:gd name="connsiteY1" fmla="*/ 1379220 h 1379220"/>
              <a:gd name="connsiteX2" fmla="*/ 0 w 830580"/>
              <a:gd name="connsiteY2" fmla="*/ 1379220 h 1379220"/>
              <a:gd name="connsiteX3" fmla="*/ 0 w 830580"/>
              <a:gd name="connsiteY3" fmla="*/ 838200 h 1379220"/>
              <a:gd name="connsiteX4" fmla="*/ 830580 w 830580"/>
              <a:gd name="connsiteY4" fmla="*/ 0 h 137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" h="1379220">
                <a:moveTo>
                  <a:pt x="830580" y="0"/>
                </a:moveTo>
                <a:lnTo>
                  <a:pt x="830580" y="1379220"/>
                </a:lnTo>
                <a:lnTo>
                  <a:pt x="0" y="1379220"/>
                </a:lnTo>
                <a:lnTo>
                  <a:pt x="0" y="838200"/>
                </a:lnTo>
                <a:lnTo>
                  <a:pt x="83058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90" y="415726"/>
            <a:ext cx="4824536" cy="47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24824"/>
            <a:ext cx="8784976" cy="1592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124823"/>
            <a:ext cx="8784976" cy="68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806871"/>
            <a:ext cx="8784976" cy="91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11" y="430584"/>
            <a:ext cx="5640980" cy="494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64288" y="350100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11" y="5373216"/>
            <a:ext cx="5640978" cy="137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164288" y="4211947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71700" y="1028700"/>
            <a:ext cx="1303020" cy="1958340"/>
          </a:xfrm>
          <a:custGeom>
            <a:avLst/>
            <a:gdLst>
              <a:gd name="connsiteX0" fmla="*/ 1295400 w 1303020"/>
              <a:gd name="connsiteY0" fmla="*/ 1958340 h 1958340"/>
              <a:gd name="connsiteX1" fmla="*/ 0 w 1303020"/>
              <a:gd name="connsiteY1" fmla="*/ 1958340 h 1958340"/>
              <a:gd name="connsiteX2" fmla="*/ 0 w 1303020"/>
              <a:gd name="connsiteY2" fmla="*/ 0 h 1958340"/>
              <a:gd name="connsiteX3" fmla="*/ 662940 w 1303020"/>
              <a:gd name="connsiteY3" fmla="*/ 0 h 1958340"/>
              <a:gd name="connsiteX4" fmla="*/ 662940 w 1303020"/>
              <a:gd name="connsiteY4" fmla="*/ 1310640 h 1958340"/>
              <a:gd name="connsiteX5" fmla="*/ 1303020 w 1303020"/>
              <a:gd name="connsiteY5" fmla="*/ 1310640 h 1958340"/>
              <a:gd name="connsiteX6" fmla="*/ 1295400 w 1303020"/>
              <a:gd name="connsiteY6" fmla="*/ 1958340 h 19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3020" h="1958340">
                <a:moveTo>
                  <a:pt x="1295400" y="1958340"/>
                </a:moveTo>
                <a:lnTo>
                  <a:pt x="0" y="1958340"/>
                </a:lnTo>
                <a:lnTo>
                  <a:pt x="0" y="0"/>
                </a:lnTo>
                <a:lnTo>
                  <a:pt x="662940" y="0"/>
                </a:lnTo>
                <a:lnTo>
                  <a:pt x="662940" y="1310640"/>
                </a:lnTo>
                <a:lnTo>
                  <a:pt x="1303020" y="1310640"/>
                </a:lnTo>
                <a:lnTo>
                  <a:pt x="1295400" y="19583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           .   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5105400" y="4282440"/>
            <a:ext cx="967740" cy="655320"/>
          </a:xfrm>
          <a:custGeom>
            <a:avLst/>
            <a:gdLst>
              <a:gd name="connsiteX0" fmla="*/ 967740 w 967740"/>
              <a:gd name="connsiteY0" fmla="*/ 0 h 655320"/>
              <a:gd name="connsiteX1" fmla="*/ 967740 w 967740"/>
              <a:gd name="connsiteY1" fmla="*/ 655320 h 655320"/>
              <a:gd name="connsiteX2" fmla="*/ 0 w 967740"/>
              <a:gd name="connsiteY2" fmla="*/ 655320 h 655320"/>
              <a:gd name="connsiteX3" fmla="*/ 0 w 967740"/>
              <a:gd name="connsiteY3" fmla="*/ 335280 h 655320"/>
              <a:gd name="connsiteX4" fmla="*/ 655320 w 967740"/>
              <a:gd name="connsiteY4" fmla="*/ 335280 h 655320"/>
              <a:gd name="connsiteX5" fmla="*/ 655320 w 967740"/>
              <a:gd name="connsiteY5" fmla="*/ 7620 h 655320"/>
              <a:gd name="connsiteX6" fmla="*/ 967740 w 967740"/>
              <a:gd name="connsiteY6" fmla="*/ 0 h 65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740" h="655320">
                <a:moveTo>
                  <a:pt x="967740" y="0"/>
                </a:moveTo>
                <a:lnTo>
                  <a:pt x="967740" y="655320"/>
                </a:lnTo>
                <a:lnTo>
                  <a:pt x="0" y="655320"/>
                </a:lnTo>
                <a:lnTo>
                  <a:pt x="0" y="335280"/>
                </a:lnTo>
                <a:lnTo>
                  <a:pt x="655320" y="335280"/>
                </a:lnTo>
                <a:lnTo>
                  <a:pt x="655320" y="7620"/>
                </a:lnTo>
                <a:lnTo>
                  <a:pt x="96774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     R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11" y="438394"/>
            <a:ext cx="5640980" cy="494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50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800"/>
            <a:ext cx="87849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708920"/>
            <a:ext cx="8784976" cy="1425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19904"/>
          <a:stretch/>
        </p:blipFill>
        <p:spPr bwMode="auto">
          <a:xfrm>
            <a:off x="4716016" y="1107383"/>
            <a:ext cx="4223838" cy="36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01497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91680" y="81172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52120" y="69115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725144"/>
            <a:ext cx="4187834" cy="6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2241550" y="2819400"/>
            <a:ext cx="698500" cy="476250"/>
          </a:xfrm>
          <a:custGeom>
            <a:avLst/>
            <a:gdLst>
              <a:gd name="connsiteX0" fmla="*/ 0 w 698500"/>
              <a:gd name="connsiteY0" fmla="*/ 0 h 476250"/>
              <a:gd name="connsiteX1" fmla="*/ 0 w 698500"/>
              <a:gd name="connsiteY1" fmla="*/ 476250 h 476250"/>
              <a:gd name="connsiteX2" fmla="*/ 698500 w 698500"/>
              <a:gd name="connsiteY2" fmla="*/ 476250 h 476250"/>
              <a:gd name="connsiteX3" fmla="*/ 0 w 69850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" h="476250">
                <a:moveTo>
                  <a:pt x="0" y="0"/>
                </a:moveTo>
                <a:lnTo>
                  <a:pt x="0" y="476250"/>
                </a:lnTo>
                <a:lnTo>
                  <a:pt x="698500" y="476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7080250" y="2679700"/>
            <a:ext cx="622300" cy="939800"/>
          </a:xfrm>
          <a:custGeom>
            <a:avLst/>
            <a:gdLst>
              <a:gd name="connsiteX0" fmla="*/ 0 w 622300"/>
              <a:gd name="connsiteY0" fmla="*/ 615950 h 939800"/>
              <a:gd name="connsiteX1" fmla="*/ 0 w 622300"/>
              <a:gd name="connsiteY1" fmla="*/ 939800 h 939800"/>
              <a:gd name="connsiteX2" fmla="*/ 622300 w 622300"/>
              <a:gd name="connsiteY2" fmla="*/ 939800 h 939800"/>
              <a:gd name="connsiteX3" fmla="*/ 622300 w 622300"/>
              <a:gd name="connsiteY3" fmla="*/ 0 h 939800"/>
              <a:gd name="connsiteX4" fmla="*/ 0 w 622300"/>
              <a:gd name="connsiteY4" fmla="*/ 61595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00" h="939800">
                <a:moveTo>
                  <a:pt x="0" y="615950"/>
                </a:moveTo>
                <a:lnTo>
                  <a:pt x="0" y="939800"/>
                </a:lnTo>
                <a:lnTo>
                  <a:pt x="622300" y="939800"/>
                </a:lnTo>
                <a:lnTo>
                  <a:pt x="622300" y="0"/>
                </a:lnTo>
                <a:lnTo>
                  <a:pt x="0" y="61595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r="19904"/>
          <a:stretch/>
        </p:blipFill>
        <p:spPr bwMode="auto">
          <a:xfrm>
            <a:off x="4716016" y="1107382"/>
            <a:ext cx="4223838" cy="36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01497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725144"/>
            <a:ext cx="4187834" cy="6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9252520" y="521403"/>
            <a:ext cx="596478" cy="18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22234"/>
            <a:ext cx="7632848" cy="260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44" y="420662"/>
            <a:ext cx="3550314" cy="35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>
            <a:off x="4716016" y="1052736"/>
            <a:ext cx="324036" cy="648072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095" y="420662"/>
            <a:ext cx="3550314" cy="351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13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8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924945"/>
            <a:ext cx="8784976" cy="52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7" y="5661248"/>
            <a:ext cx="8347586" cy="675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7" y="404664"/>
            <a:ext cx="8347586" cy="52561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40466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86400" y="2734408"/>
            <a:ext cx="1186962" cy="1169377"/>
          </a:xfrm>
          <a:custGeom>
            <a:avLst/>
            <a:gdLst>
              <a:gd name="connsiteX0" fmla="*/ 1186962 w 1186962"/>
              <a:gd name="connsiteY0" fmla="*/ 1169377 h 1169377"/>
              <a:gd name="connsiteX1" fmla="*/ 0 w 1186962"/>
              <a:gd name="connsiteY1" fmla="*/ 1169377 h 1169377"/>
              <a:gd name="connsiteX2" fmla="*/ 0 w 1186962"/>
              <a:gd name="connsiteY2" fmla="*/ 0 h 1169377"/>
              <a:gd name="connsiteX3" fmla="*/ 404446 w 1186962"/>
              <a:gd name="connsiteY3" fmla="*/ 0 h 1169377"/>
              <a:gd name="connsiteX4" fmla="*/ 1186962 w 1186962"/>
              <a:gd name="connsiteY4" fmla="*/ 1169377 h 116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962" h="1169377">
                <a:moveTo>
                  <a:pt x="1186962" y="1169377"/>
                </a:moveTo>
                <a:lnTo>
                  <a:pt x="0" y="1169377"/>
                </a:lnTo>
                <a:lnTo>
                  <a:pt x="0" y="0"/>
                </a:lnTo>
                <a:lnTo>
                  <a:pt x="404446" y="0"/>
                </a:lnTo>
                <a:lnTo>
                  <a:pt x="1186962" y="116937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07" y="414525"/>
            <a:ext cx="8347586" cy="52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661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4"/>
            <a:ext cx="8784976" cy="661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9781"/>
          <a:stretch/>
        </p:blipFill>
        <p:spPr bwMode="auto">
          <a:xfrm>
            <a:off x="5580112" y="836712"/>
            <a:ext cx="3128971" cy="43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4"/>
          <a:stretch/>
        </p:blipFill>
        <p:spPr bwMode="auto">
          <a:xfrm>
            <a:off x="179512" y="3979428"/>
            <a:ext cx="5256584" cy="74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2536"/>
            <a:ext cx="5256584" cy="283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44008" y="79677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6"/>
          <a:stretch/>
        </p:blipFill>
        <p:spPr bwMode="auto">
          <a:xfrm>
            <a:off x="4211960" y="573956"/>
            <a:ext cx="4932040" cy="2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4441925" cy="3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7035800" y="4413250"/>
            <a:ext cx="622300" cy="330200"/>
          </a:xfrm>
          <a:custGeom>
            <a:avLst/>
            <a:gdLst>
              <a:gd name="connsiteX0" fmla="*/ 622300 w 622300"/>
              <a:gd name="connsiteY0" fmla="*/ 0 h 330200"/>
              <a:gd name="connsiteX1" fmla="*/ 622300 w 622300"/>
              <a:gd name="connsiteY1" fmla="*/ 330200 h 330200"/>
              <a:gd name="connsiteX2" fmla="*/ 0 w 622300"/>
              <a:gd name="connsiteY2" fmla="*/ 330200 h 330200"/>
              <a:gd name="connsiteX3" fmla="*/ 622300 w 622300"/>
              <a:gd name="connsiteY3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330200">
                <a:moveTo>
                  <a:pt x="622300" y="0"/>
                </a:moveTo>
                <a:lnTo>
                  <a:pt x="622300" y="330200"/>
                </a:lnTo>
                <a:lnTo>
                  <a:pt x="0" y="330200"/>
                </a:lnTo>
                <a:lnTo>
                  <a:pt x="6223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9781"/>
          <a:stretch/>
        </p:blipFill>
        <p:spPr bwMode="auto">
          <a:xfrm>
            <a:off x="5580111" y="836712"/>
            <a:ext cx="3128971" cy="43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2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254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00808"/>
            <a:ext cx="8784976" cy="127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2971946"/>
            <a:ext cx="8784976" cy="127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9476"/>
            <a:ext cx="5040562" cy="491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95758"/>
            <a:ext cx="5040560" cy="15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91034" y="386104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63440" y="3352800"/>
            <a:ext cx="708660" cy="937260"/>
          </a:xfrm>
          <a:custGeom>
            <a:avLst/>
            <a:gdLst>
              <a:gd name="connsiteX0" fmla="*/ 0 w 708660"/>
              <a:gd name="connsiteY0" fmla="*/ 464820 h 937260"/>
              <a:gd name="connsiteX1" fmla="*/ 0 w 708660"/>
              <a:gd name="connsiteY1" fmla="*/ 0 h 937260"/>
              <a:gd name="connsiteX2" fmla="*/ 708660 w 708660"/>
              <a:gd name="connsiteY2" fmla="*/ 0 h 937260"/>
              <a:gd name="connsiteX3" fmla="*/ 708660 w 708660"/>
              <a:gd name="connsiteY3" fmla="*/ 937260 h 937260"/>
              <a:gd name="connsiteX4" fmla="*/ 0 w 708660"/>
              <a:gd name="connsiteY4" fmla="*/ 464820 h 9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660" h="937260">
                <a:moveTo>
                  <a:pt x="0" y="464820"/>
                </a:moveTo>
                <a:lnTo>
                  <a:pt x="0" y="0"/>
                </a:lnTo>
                <a:lnTo>
                  <a:pt x="708660" y="0"/>
                </a:lnTo>
                <a:lnTo>
                  <a:pt x="708660" y="937260"/>
                </a:lnTo>
                <a:lnTo>
                  <a:pt x="0" y="4648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7106"/>
            <a:ext cx="5040562" cy="491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3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84976" cy="14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996953"/>
            <a:ext cx="8784976" cy="63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6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688042"/>
            <a:ext cx="5040560" cy="11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040560" cy="27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5066"/>
            <a:ext cx="5040560" cy="2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91034" y="141277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Shape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4" t="-303" b="94322"/>
          <a:stretch/>
        </p:blipFill>
        <p:spPr bwMode="auto">
          <a:xfrm>
            <a:off x="6265333" y="2780928"/>
            <a:ext cx="826947" cy="16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749800" y="876300"/>
            <a:ext cx="1416050" cy="1416050"/>
          </a:xfrm>
          <a:custGeom>
            <a:avLst/>
            <a:gdLst>
              <a:gd name="connsiteX0" fmla="*/ 0 w 1416050"/>
              <a:gd name="connsiteY0" fmla="*/ 704850 h 1416050"/>
              <a:gd name="connsiteX1" fmla="*/ 0 w 1416050"/>
              <a:gd name="connsiteY1" fmla="*/ 0 h 1416050"/>
              <a:gd name="connsiteX2" fmla="*/ 711200 w 1416050"/>
              <a:gd name="connsiteY2" fmla="*/ 0 h 1416050"/>
              <a:gd name="connsiteX3" fmla="*/ 1416050 w 1416050"/>
              <a:gd name="connsiteY3" fmla="*/ 0 h 1416050"/>
              <a:gd name="connsiteX4" fmla="*/ 1416050 w 1416050"/>
              <a:gd name="connsiteY4" fmla="*/ 711200 h 1416050"/>
              <a:gd name="connsiteX5" fmla="*/ 711200 w 1416050"/>
              <a:gd name="connsiteY5" fmla="*/ 1416050 h 1416050"/>
              <a:gd name="connsiteX6" fmla="*/ 0 w 1416050"/>
              <a:gd name="connsiteY6" fmla="*/ 7048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050" h="1416050">
                <a:moveTo>
                  <a:pt x="0" y="704850"/>
                </a:moveTo>
                <a:lnTo>
                  <a:pt x="0" y="0"/>
                </a:lnTo>
                <a:lnTo>
                  <a:pt x="711200" y="0"/>
                </a:lnTo>
                <a:lnTo>
                  <a:pt x="1416050" y="0"/>
                </a:lnTo>
                <a:lnTo>
                  <a:pt x="1416050" y="711200"/>
                </a:lnTo>
                <a:lnTo>
                  <a:pt x="711200" y="1416050"/>
                </a:lnTo>
                <a:lnTo>
                  <a:pt x="0" y="7048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756576" y="381837"/>
            <a:ext cx="828092" cy="31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5066"/>
            <a:ext cx="5040560" cy="2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4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628800"/>
            <a:ext cx="87849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924944"/>
            <a:ext cx="8784976" cy="1120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Transformations of Shapes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0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1078</TotalTime>
  <Words>1259</Words>
  <Application>Microsoft Office PowerPoint</Application>
  <PresentationFormat>On-screen Show (4:3)</PresentationFormat>
  <Paragraphs>448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Comic Sans MS</vt:lpstr>
      <vt:lpstr>Theme1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2020-11-07T22:18:26Z</dcterms:modified>
</cp:coreProperties>
</file>