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8.xml"/><Relationship Id="rId2" Type="http://schemas.openxmlformats.org/officeDocument/2006/relationships/slide" Target="slide1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3.xml"/><Relationship Id="rId15" Type="http://schemas.openxmlformats.org/officeDocument/2006/relationships/slide" Target="slide4.xml"/><Relationship Id="rId10" Type="http://schemas.openxmlformats.org/officeDocument/2006/relationships/slide" Target="slide20.xml"/><Relationship Id="rId4" Type="http://schemas.openxmlformats.org/officeDocument/2006/relationships/slide" Target="slide2.xml"/><Relationship Id="rId9" Type="http://schemas.openxmlformats.org/officeDocument/2006/relationships/slide" Target="slide18.xml"/><Relationship Id="rId1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0.xml"/><Relationship Id="rId7" Type="http://schemas.openxmlformats.org/officeDocument/2006/relationships/slide" Target="slide35.xml"/><Relationship Id="rId12" Type="http://schemas.openxmlformats.org/officeDocument/2006/relationships/slide" Target="slide4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slide" Target="slide43.xml"/><Relationship Id="rId5" Type="http://schemas.openxmlformats.org/officeDocument/2006/relationships/slide" Target="slide3.xml"/><Relationship Id="rId10" Type="http://schemas.openxmlformats.org/officeDocument/2006/relationships/slide" Target="slide41.xml"/><Relationship Id="rId4" Type="http://schemas.openxmlformats.org/officeDocument/2006/relationships/slide" Target="slide1.xml"/><Relationship Id="rId9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47.xml"/><Relationship Id="rId7" Type="http://schemas.openxmlformats.org/officeDocument/2006/relationships/slide" Target="slide5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59.xml"/><Relationship Id="rId5" Type="http://schemas.openxmlformats.org/officeDocument/2006/relationships/slide" Target="slide2.xml"/><Relationship Id="rId10" Type="http://schemas.openxmlformats.org/officeDocument/2006/relationships/slide" Target="slide57.xml"/><Relationship Id="rId4" Type="http://schemas.openxmlformats.org/officeDocument/2006/relationships/slide" Target="slide1.xml"/><Relationship Id="rId9" Type="http://schemas.openxmlformats.org/officeDocument/2006/relationships/slide" Target="slide5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2.xml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" Target="slide30.xml"/><Relationship Id="rId9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2.xml"/><Relationship Id="rId10" Type="http://schemas.openxmlformats.org/officeDocument/2006/relationships/image" Target="../media/image52.png"/><Relationship Id="rId4" Type="http://schemas.openxmlformats.org/officeDocument/2006/relationships/slide" Target="slide2.xml"/><Relationship Id="rId9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0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.png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1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4.png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5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4.png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6.png"/><Relationship Id="rId7" Type="http://schemas.openxmlformats.org/officeDocument/2006/relationships/slide" Target="slide51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0.png"/><Relationship Id="rId7" Type="http://schemas.openxmlformats.org/officeDocument/2006/relationships/slide" Target="slide53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slide" Target="slide55.xml"/><Relationship Id="rId4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7.xml"/><Relationship Id="rId4" Type="http://schemas.openxmlformats.org/officeDocument/2006/relationships/slide" Target="slid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716144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2H </a:t>
            </a:r>
            <a:r>
              <a:rPr lang="en-GB" sz="1400" b="1" dirty="0" smtClean="0">
                <a:latin typeface="Comic Sans MS" panose="030F0702030302020204" pitchFamily="66" charset="0"/>
              </a:rPr>
              <a:t>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716016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716016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4716016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4716016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5940152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5940152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2" action="ppaction://hlinksldjump"/>
          </p:cNvPr>
          <p:cNvSpPr/>
          <p:nvPr/>
        </p:nvSpPr>
        <p:spPr>
          <a:xfrm>
            <a:off x="5940152" y="328504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3" action="ppaction://hlinksldjump"/>
          </p:cNvPr>
          <p:cNvSpPr/>
          <p:nvPr/>
        </p:nvSpPr>
        <p:spPr>
          <a:xfrm>
            <a:off x="5940280" y="3861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4" action="ppaction://hlinksldjump"/>
          </p:cNvPr>
          <p:cNvSpPr/>
          <p:nvPr/>
        </p:nvSpPr>
        <p:spPr>
          <a:xfrm>
            <a:off x="5940152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5" action="ppaction://hlinksldjump"/>
          </p:cNvPr>
          <p:cNvSpPr/>
          <p:nvPr/>
        </p:nvSpPr>
        <p:spPr>
          <a:xfrm>
            <a:off x="2411888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6" action="ppaction://hlinksldjump"/>
          </p:cNvPr>
          <p:cNvSpPr/>
          <p:nvPr/>
        </p:nvSpPr>
        <p:spPr>
          <a:xfrm>
            <a:off x="2411888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7" action="ppaction://hlinksldjump"/>
          </p:cNvPr>
          <p:cNvSpPr/>
          <p:nvPr/>
        </p:nvSpPr>
        <p:spPr>
          <a:xfrm>
            <a:off x="2411888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781" y="6516203"/>
            <a:ext cx="2350979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Invariant Points &amp; Lines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04664"/>
            <a:ext cx="5472608" cy="3748494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flipH="1">
            <a:off x="5364087" y="2847479"/>
            <a:ext cx="288032" cy="653529"/>
          </a:xfrm>
          <a:custGeom>
            <a:avLst/>
            <a:gdLst>
              <a:gd name="connsiteX0" fmla="*/ 0 w 615635"/>
              <a:gd name="connsiteY0" fmla="*/ 0 h 941561"/>
              <a:gd name="connsiteX1" fmla="*/ 0 w 615635"/>
              <a:gd name="connsiteY1" fmla="*/ 941561 h 941561"/>
              <a:gd name="connsiteX2" fmla="*/ 615635 w 615635"/>
              <a:gd name="connsiteY2" fmla="*/ 941561 h 941561"/>
              <a:gd name="connsiteX3" fmla="*/ 0 w 615635"/>
              <a:gd name="connsiteY3" fmla="*/ 0 h 94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635" h="941561">
                <a:moveTo>
                  <a:pt x="0" y="0"/>
                </a:moveTo>
                <a:lnTo>
                  <a:pt x="0" y="941561"/>
                </a:lnTo>
                <a:lnTo>
                  <a:pt x="615635" y="941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</a:t>
            </a:r>
            <a:r>
              <a:rPr lang="en-GB" sz="1600" dirty="0" smtClean="0"/>
              <a:t>B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149080"/>
            <a:ext cx="5472608" cy="2083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7" y="6240644"/>
            <a:ext cx="5472608" cy="14068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32240" y="140363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B</a:t>
            </a:r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2H </a:t>
            </a:r>
            <a:r>
              <a:rPr lang="en-GB" sz="1400" b="1" dirty="0" smtClean="0">
                <a:latin typeface="Comic Sans MS" panose="030F0702030302020204" pitchFamily="66" charset="0"/>
              </a:rPr>
              <a:t>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91880" y="1196513"/>
            <a:ext cx="648072" cy="369332"/>
            <a:chOff x="3491880" y="1196513"/>
            <a:chExt cx="648072" cy="369332"/>
          </a:xfrm>
        </p:grpSpPr>
        <p:sp>
          <p:nvSpPr>
            <p:cNvPr id="19" name="Freeform 18"/>
            <p:cNvSpPr/>
            <p:nvPr/>
          </p:nvSpPr>
          <p:spPr>
            <a:xfrm flipV="1">
              <a:off x="3491880" y="1268760"/>
              <a:ext cx="648072" cy="288032"/>
            </a:xfrm>
            <a:custGeom>
              <a:avLst/>
              <a:gdLst>
                <a:gd name="connsiteX0" fmla="*/ 0 w 615635"/>
                <a:gd name="connsiteY0" fmla="*/ 0 h 941561"/>
                <a:gd name="connsiteX1" fmla="*/ 0 w 615635"/>
                <a:gd name="connsiteY1" fmla="*/ 941561 h 941561"/>
                <a:gd name="connsiteX2" fmla="*/ 615635 w 615635"/>
                <a:gd name="connsiteY2" fmla="*/ 941561 h 941561"/>
                <a:gd name="connsiteX3" fmla="*/ 0 w 615635"/>
                <a:gd name="connsiteY3" fmla="*/ 0 h 94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635" h="941561">
                  <a:moveTo>
                    <a:pt x="0" y="0"/>
                  </a:moveTo>
                  <a:lnTo>
                    <a:pt x="0" y="941561"/>
                  </a:lnTo>
                  <a:lnTo>
                    <a:pt x="615635" y="9415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    </a:t>
              </a:r>
              <a:endParaRPr lang="en-GB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13274" y="11965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C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732240" y="177281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 flipH="1">
            <a:off x="4752021" y="1196752"/>
            <a:ext cx="628215" cy="369332"/>
            <a:chOff x="3474783" y="1196513"/>
            <a:chExt cx="665169" cy="369332"/>
          </a:xfrm>
        </p:grpSpPr>
        <p:sp>
          <p:nvSpPr>
            <p:cNvPr id="25" name="Freeform 24"/>
            <p:cNvSpPr/>
            <p:nvPr/>
          </p:nvSpPr>
          <p:spPr>
            <a:xfrm flipV="1">
              <a:off x="3491880" y="1268760"/>
              <a:ext cx="648072" cy="288032"/>
            </a:xfrm>
            <a:custGeom>
              <a:avLst/>
              <a:gdLst>
                <a:gd name="connsiteX0" fmla="*/ 0 w 615635"/>
                <a:gd name="connsiteY0" fmla="*/ 0 h 941561"/>
                <a:gd name="connsiteX1" fmla="*/ 0 w 615635"/>
                <a:gd name="connsiteY1" fmla="*/ 941561 h 941561"/>
                <a:gd name="connsiteX2" fmla="*/ 615635 w 615635"/>
                <a:gd name="connsiteY2" fmla="*/ 941561 h 941561"/>
                <a:gd name="connsiteX3" fmla="*/ 0 w 615635"/>
                <a:gd name="connsiteY3" fmla="*/ 0 h 94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635" h="941561">
                  <a:moveTo>
                    <a:pt x="0" y="0"/>
                  </a:moveTo>
                  <a:lnTo>
                    <a:pt x="0" y="941561"/>
                  </a:lnTo>
                  <a:lnTo>
                    <a:pt x="615635" y="9415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    </a:t>
              </a:r>
              <a:endParaRPr lang="en-GB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74783" y="1196513"/>
              <a:ext cx="346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D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732240" y="213285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Freeform 27"/>
          <p:cNvSpPr/>
          <p:nvPr/>
        </p:nvSpPr>
        <p:spPr>
          <a:xfrm flipH="1">
            <a:off x="4752020" y="3495551"/>
            <a:ext cx="612068" cy="293489"/>
          </a:xfrm>
          <a:custGeom>
            <a:avLst/>
            <a:gdLst>
              <a:gd name="connsiteX0" fmla="*/ 0 w 615635"/>
              <a:gd name="connsiteY0" fmla="*/ 0 h 941561"/>
              <a:gd name="connsiteX1" fmla="*/ 0 w 615635"/>
              <a:gd name="connsiteY1" fmla="*/ 941561 h 941561"/>
              <a:gd name="connsiteX2" fmla="*/ 615635 w 615635"/>
              <a:gd name="connsiteY2" fmla="*/ 941561 h 941561"/>
              <a:gd name="connsiteX3" fmla="*/ 0 w 615635"/>
              <a:gd name="connsiteY3" fmla="*/ 0 h 94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635" h="941561">
                <a:moveTo>
                  <a:pt x="0" y="0"/>
                </a:moveTo>
                <a:lnTo>
                  <a:pt x="0" y="941561"/>
                </a:lnTo>
                <a:lnTo>
                  <a:pt x="615635" y="941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E</a:t>
            </a:r>
            <a:endParaRPr lang="en-GB" sz="1600" dirty="0"/>
          </a:p>
        </p:txBody>
      </p:sp>
      <p:sp>
        <p:nvSpPr>
          <p:cNvPr id="29" name="Rectangle 28"/>
          <p:cNvSpPr/>
          <p:nvPr/>
        </p:nvSpPr>
        <p:spPr>
          <a:xfrm>
            <a:off x="6732240" y="24928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04664"/>
            <a:ext cx="5472608" cy="37484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151423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30517"/>
            <a:ext cx="8640960" cy="152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Q9</a:t>
            </a: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2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94" y="404664"/>
            <a:ext cx="5510812" cy="63367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3707902" y="3573014"/>
            <a:ext cx="535392" cy="772670"/>
            <a:chOff x="3226492" y="1196513"/>
            <a:chExt cx="810301" cy="360278"/>
          </a:xfrm>
        </p:grpSpPr>
        <p:sp>
          <p:nvSpPr>
            <p:cNvPr id="19" name="Freeform 18"/>
            <p:cNvSpPr/>
            <p:nvPr/>
          </p:nvSpPr>
          <p:spPr>
            <a:xfrm flipV="1">
              <a:off x="3491881" y="1263664"/>
              <a:ext cx="544912" cy="293127"/>
            </a:xfrm>
            <a:custGeom>
              <a:avLst/>
              <a:gdLst>
                <a:gd name="connsiteX0" fmla="*/ 0 w 615635"/>
                <a:gd name="connsiteY0" fmla="*/ 0 h 941561"/>
                <a:gd name="connsiteX1" fmla="*/ 0 w 615635"/>
                <a:gd name="connsiteY1" fmla="*/ 941561 h 941561"/>
                <a:gd name="connsiteX2" fmla="*/ 615635 w 615635"/>
                <a:gd name="connsiteY2" fmla="*/ 941561 h 941561"/>
                <a:gd name="connsiteX3" fmla="*/ 0 w 615635"/>
                <a:gd name="connsiteY3" fmla="*/ 0 h 94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635" h="941561">
                  <a:moveTo>
                    <a:pt x="0" y="0"/>
                  </a:moveTo>
                  <a:lnTo>
                    <a:pt x="0" y="941561"/>
                  </a:lnTo>
                  <a:lnTo>
                    <a:pt x="615635" y="9415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    </a:t>
              </a:r>
              <a:endParaRPr lang="en-GB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26492" y="1196513"/>
              <a:ext cx="701316" cy="30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 smtClean="0">
                <a:solidFill>
                  <a:schemeClr val="bg1"/>
                </a:solidFill>
              </a:endParaRPr>
            </a:p>
            <a:p>
              <a:r>
                <a:rPr lang="en-GB" dirty="0" smtClean="0">
                  <a:solidFill>
                    <a:schemeClr val="bg1"/>
                  </a:solidFill>
                </a:rPr>
                <a:t> Q 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732240" y="177281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Q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04664"/>
            <a:ext cx="5510812" cy="6336704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21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6354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30517"/>
            <a:ext cx="8640960" cy="64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3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510" y="332656"/>
            <a:ext cx="5204980" cy="4497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4797152"/>
            <a:ext cx="7344814" cy="17661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2240" y="177281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915216" y="2051556"/>
            <a:ext cx="878186" cy="369332"/>
            <a:chOff x="2915216" y="2051556"/>
            <a:chExt cx="878186" cy="369332"/>
          </a:xfrm>
        </p:grpSpPr>
        <p:sp>
          <p:nvSpPr>
            <p:cNvPr id="6" name="Freeform 5"/>
            <p:cNvSpPr/>
            <p:nvPr/>
          </p:nvSpPr>
          <p:spPr>
            <a:xfrm>
              <a:off x="2915216" y="2091350"/>
              <a:ext cx="878186" cy="289711"/>
            </a:xfrm>
            <a:custGeom>
              <a:avLst/>
              <a:gdLst>
                <a:gd name="connsiteX0" fmla="*/ 869133 w 878186"/>
                <a:gd name="connsiteY0" fmla="*/ 289711 h 289711"/>
                <a:gd name="connsiteX1" fmla="*/ 289711 w 878186"/>
                <a:gd name="connsiteY1" fmla="*/ 289711 h 289711"/>
                <a:gd name="connsiteX2" fmla="*/ 0 w 878186"/>
                <a:gd name="connsiteY2" fmla="*/ 0 h 289711"/>
                <a:gd name="connsiteX3" fmla="*/ 878186 w 878186"/>
                <a:gd name="connsiteY3" fmla="*/ 0 h 289711"/>
                <a:gd name="connsiteX4" fmla="*/ 869133 w 878186"/>
                <a:gd name="connsiteY4" fmla="*/ 289711 h 28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186" h="289711">
                  <a:moveTo>
                    <a:pt x="869133" y="289711"/>
                  </a:moveTo>
                  <a:lnTo>
                    <a:pt x="289711" y="289711"/>
                  </a:lnTo>
                  <a:lnTo>
                    <a:pt x="0" y="0"/>
                  </a:lnTo>
                  <a:lnTo>
                    <a:pt x="878186" y="0"/>
                  </a:lnTo>
                  <a:lnTo>
                    <a:pt x="869133" y="28971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3242187" y="2051556"/>
              <a:ext cx="463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 A 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80642" y="3821492"/>
            <a:ext cx="896293" cy="369332"/>
            <a:chOff x="4680642" y="3821492"/>
            <a:chExt cx="896293" cy="369332"/>
          </a:xfrm>
        </p:grpSpPr>
        <p:sp>
          <p:nvSpPr>
            <p:cNvPr id="8" name="Freeform 7"/>
            <p:cNvSpPr/>
            <p:nvPr/>
          </p:nvSpPr>
          <p:spPr>
            <a:xfrm>
              <a:off x="4680642" y="3856776"/>
              <a:ext cx="896293" cy="298765"/>
            </a:xfrm>
            <a:custGeom>
              <a:avLst/>
              <a:gdLst>
                <a:gd name="connsiteX0" fmla="*/ 0 w 896293"/>
                <a:gd name="connsiteY0" fmla="*/ 298765 h 298765"/>
                <a:gd name="connsiteX1" fmla="*/ 0 w 896293"/>
                <a:gd name="connsiteY1" fmla="*/ 0 h 298765"/>
                <a:gd name="connsiteX2" fmla="*/ 597528 w 896293"/>
                <a:gd name="connsiteY2" fmla="*/ 0 h 298765"/>
                <a:gd name="connsiteX3" fmla="*/ 896293 w 896293"/>
                <a:gd name="connsiteY3" fmla="*/ 298765 h 298765"/>
                <a:gd name="connsiteX4" fmla="*/ 0 w 896293"/>
                <a:gd name="connsiteY4" fmla="*/ 298765 h 29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293" h="298765">
                  <a:moveTo>
                    <a:pt x="0" y="298765"/>
                  </a:moveTo>
                  <a:lnTo>
                    <a:pt x="0" y="0"/>
                  </a:lnTo>
                  <a:lnTo>
                    <a:pt x="597528" y="0"/>
                  </a:lnTo>
                  <a:lnTo>
                    <a:pt x="896293" y="298765"/>
                  </a:lnTo>
                  <a:lnTo>
                    <a:pt x="0" y="2987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 flipH="1">
              <a:off x="4756690" y="3821492"/>
              <a:ext cx="463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B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732240" y="212371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32656"/>
            <a:ext cx="5204980" cy="449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13988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30517"/>
            <a:ext cx="8640960" cy="734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1520" y="2564905"/>
            <a:ext cx="8640960" cy="678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941168"/>
            <a:ext cx="5760640" cy="1870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68848"/>
            <a:ext cx="5760640" cy="45723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2240" y="177281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32240" y="212371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>
            <a:off x="2699792" y="1600200"/>
            <a:ext cx="622300" cy="647700"/>
          </a:xfrm>
          <a:custGeom>
            <a:avLst/>
            <a:gdLst>
              <a:gd name="connsiteX0" fmla="*/ 622300 w 622300"/>
              <a:gd name="connsiteY0" fmla="*/ 635000 h 647700"/>
              <a:gd name="connsiteX1" fmla="*/ 0 w 622300"/>
              <a:gd name="connsiteY1" fmla="*/ 647700 h 647700"/>
              <a:gd name="connsiteX2" fmla="*/ 292100 w 622300"/>
              <a:gd name="connsiteY2" fmla="*/ 0 h 647700"/>
              <a:gd name="connsiteX3" fmla="*/ 622300 w 622300"/>
              <a:gd name="connsiteY3" fmla="*/ 6350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300" h="647700">
                <a:moveTo>
                  <a:pt x="622300" y="635000"/>
                </a:moveTo>
                <a:lnTo>
                  <a:pt x="0" y="647700"/>
                </a:lnTo>
                <a:lnTo>
                  <a:pt x="292100" y="0"/>
                </a:lnTo>
                <a:lnTo>
                  <a:pt x="622300" y="6350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</a:t>
            </a:r>
            <a:endParaRPr lang="en-GB" dirty="0"/>
          </a:p>
        </p:txBody>
      </p:sp>
      <p:sp>
        <p:nvSpPr>
          <p:cNvPr id="18" name="Freeform 17"/>
          <p:cNvSpPr/>
          <p:nvPr/>
        </p:nvSpPr>
        <p:spPr>
          <a:xfrm>
            <a:off x="2699792" y="4221460"/>
            <a:ext cx="635000" cy="647700"/>
          </a:xfrm>
          <a:custGeom>
            <a:avLst/>
            <a:gdLst>
              <a:gd name="connsiteX0" fmla="*/ 0 w 635000"/>
              <a:gd name="connsiteY0" fmla="*/ 0 h 647700"/>
              <a:gd name="connsiteX1" fmla="*/ 635000 w 635000"/>
              <a:gd name="connsiteY1" fmla="*/ 0 h 647700"/>
              <a:gd name="connsiteX2" fmla="*/ 317500 w 635000"/>
              <a:gd name="connsiteY2" fmla="*/ 647700 h 647700"/>
              <a:gd name="connsiteX3" fmla="*/ 0 w 635000"/>
              <a:gd name="connsiteY3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47700">
                <a:moveTo>
                  <a:pt x="0" y="0"/>
                </a:moveTo>
                <a:lnTo>
                  <a:pt x="635000" y="0"/>
                </a:lnTo>
                <a:lnTo>
                  <a:pt x="317500" y="64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68848"/>
            <a:ext cx="5760640" cy="457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18721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30517"/>
            <a:ext cx="8640960" cy="1886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4664"/>
            <a:ext cx="6624736" cy="63801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2240" y="177281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A’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276600" y="3329940"/>
            <a:ext cx="396240" cy="762000"/>
          </a:xfrm>
          <a:custGeom>
            <a:avLst/>
            <a:gdLst>
              <a:gd name="connsiteX0" fmla="*/ 0 w 396240"/>
              <a:gd name="connsiteY0" fmla="*/ 762000 h 762000"/>
              <a:gd name="connsiteX1" fmla="*/ 396240 w 396240"/>
              <a:gd name="connsiteY1" fmla="*/ 388620 h 762000"/>
              <a:gd name="connsiteX2" fmla="*/ 388620 w 396240"/>
              <a:gd name="connsiteY2" fmla="*/ 0 h 762000"/>
              <a:gd name="connsiteX3" fmla="*/ 7620 w 396240"/>
              <a:gd name="connsiteY3" fmla="*/ 0 h 762000"/>
              <a:gd name="connsiteX4" fmla="*/ 0 w 39624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" h="762000">
                <a:moveTo>
                  <a:pt x="0" y="762000"/>
                </a:moveTo>
                <a:lnTo>
                  <a:pt x="396240" y="388620"/>
                </a:lnTo>
                <a:lnTo>
                  <a:pt x="388620" y="0"/>
                </a:lnTo>
                <a:lnTo>
                  <a:pt x="7620" y="0"/>
                </a:lnTo>
                <a:lnTo>
                  <a:pt x="0" y="762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A’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4664"/>
            <a:ext cx="6624736" cy="63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12491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30517"/>
            <a:ext cx="8640960" cy="1263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8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47" name="Rectangle 46">
            <a:hlinkClick r:id="rId3" action="ppaction://hlinksldjump"/>
          </p:cNvPr>
          <p:cNvSpPr/>
          <p:nvPr/>
        </p:nvSpPr>
        <p:spPr>
          <a:xfrm>
            <a:off x="2699920" y="3284984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004176" y="2420888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004048" y="2997008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781" y="6516203"/>
            <a:ext cx="2350979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Invariant Points &amp; Lines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500404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5004048" y="414913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6228184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6228184" y="328498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6228184" y="3861048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93342"/>
            <a:ext cx="6912768" cy="64200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20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72816"/>
            <a:ext cx="8640958" cy="14866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72816"/>
            <a:ext cx="8640960" cy="1486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5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45" y="391050"/>
            <a:ext cx="6532110" cy="64223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562131" y="2525917"/>
            <a:ext cx="724277" cy="1511929"/>
          </a:xfrm>
          <a:custGeom>
            <a:avLst/>
            <a:gdLst>
              <a:gd name="connsiteX0" fmla="*/ 724277 w 724277"/>
              <a:gd name="connsiteY0" fmla="*/ 0 h 1511929"/>
              <a:gd name="connsiteX1" fmla="*/ 724277 w 724277"/>
              <a:gd name="connsiteY1" fmla="*/ 1511929 h 1511929"/>
              <a:gd name="connsiteX2" fmla="*/ 0 w 724277"/>
              <a:gd name="connsiteY2" fmla="*/ 1511929 h 1511929"/>
              <a:gd name="connsiteX3" fmla="*/ 724277 w 724277"/>
              <a:gd name="connsiteY3" fmla="*/ 0 h 151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277" h="1511929">
                <a:moveTo>
                  <a:pt x="724277" y="0"/>
                </a:moveTo>
                <a:lnTo>
                  <a:pt x="724277" y="1511929"/>
                </a:lnTo>
                <a:lnTo>
                  <a:pt x="0" y="1511929"/>
                </a:lnTo>
                <a:lnTo>
                  <a:pt x="724277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/>
              <a:t> </a:t>
            </a:r>
            <a:r>
              <a:rPr lang="en-GB" dirty="0" smtClean="0"/>
              <a:t>  Q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4791456" y="2532888"/>
            <a:ext cx="740664" cy="1490472"/>
          </a:xfrm>
          <a:custGeom>
            <a:avLst/>
            <a:gdLst>
              <a:gd name="connsiteX0" fmla="*/ 0 w 740664"/>
              <a:gd name="connsiteY0" fmla="*/ 0 h 1490472"/>
              <a:gd name="connsiteX1" fmla="*/ 0 w 740664"/>
              <a:gd name="connsiteY1" fmla="*/ 1490472 h 1490472"/>
              <a:gd name="connsiteX2" fmla="*/ 740664 w 740664"/>
              <a:gd name="connsiteY2" fmla="*/ 1490472 h 1490472"/>
              <a:gd name="connsiteX3" fmla="*/ 0 w 740664"/>
              <a:gd name="connsiteY3" fmla="*/ 0 h 149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664" h="1490472">
                <a:moveTo>
                  <a:pt x="0" y="0"/>
                </a:moveTo>
                <a:lnTo>
                  <a:pt x="0" y="1490472"/>
                </a:lnTo>
                <a:lnTo>
                  <a:pt x="740664" y="14904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R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32240" y="177281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Q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32240" y="219572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04664"/>
            <a:ext cx="6532110" cy="64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13956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4"/>
            <a:ext cx="8640960" cy="1438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4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84" y="5894626"/>
            <a:ext cx="6996640" cy="91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784" y="412562"/>
            <a:ext cx="6996640" cy="57606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178071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A’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2203621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A’’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11924" y="3017798"/>
            <a:ext cx="403860" cy="1203960"/>
          </a:xfrm>
          <a:custGeom>
            <a:avLst/>
            <a:gdLst>
              <a:gd name="connsiteX0" fmla="*/ 0 w 403860"/>
              <a:gd name="connsiteY0" fmla="*/ 0 h 1203960"/>
              <a:gd name="connsiteX1" fmla="*/ 403860 w 403860"/>
              <a:gd name="connsiteY1" fmla="*/ 0 h 1203960"/>
              <a:gd name="connsiteX2" fmla="*/ 220980 w 403860"/>
              <a:gd name="connsiteY2" fmla="*/ 1203960 h 1203960"/>
              <a:gd name="connsiteX3" fmla="*/ 0 w 403860"/>
              <a:gd name="connsiteY3" fmla="*/ 0 h 120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" h="1203960">
                <a:moveTo>
                  <a:pt x="0" y="0"/>
                </a:moveTo>
                <a:lnTo>
                  <a:pt x="403860" y="0"/>
                </a:lnTo>
                <a:lnTo>
                  <a:pt x="220980" y="12039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A’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9" name="Freeform 18"/>
          <p:cNvSpPr/>
          <p:nvPr/>
        </p:nvSpPr>
        <p:spPr>
          <a:xfrm>
            <a:off x="3017896" y="2203621"/>
            <a:ext cx="403860" cy="1203960"/>
          </a:xfrm>
          <a:custGeom>
            <a:avLst/>
            <a:gdLst>
              <a:gd name="connsiteX0" fmla="*/ 0 w 403860"/>
              <a:gd name="connsiteY0" fmla="*/ 0 h 1203960"/>
              <a:gd name="connsiteX1" fmla="*/ 403860 w 403860"/>
              <a:gd name="connsiteY1" fmla="*/ 0 h 1203960"/>
              <a:gd name="connsiteX2" fmla="*/ 220980 w 403860"/>
              <a:gd name="connsiteY2" fmla="*/ 1203960 h 1203960"/>
              <a:gd name="connsiteX3" fmla="*/ 0 w 403860"/>
              <a:gd name="connsiteY3" fmla="*/ 0 h 120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" h="1203960">
                <a:moveTo>
                  <a:pt x="0" y="0"/>
                </a:moveTo>
                <a:lnTo>
                  <a:pt x="403860" y="0"/>
                </a:lnTo>
                <a:lnTo>
                  <a:pt x="220980" y="12039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A’’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12" y="412562"/>
            <a:ext cx="6996640" cy="57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8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8640960" cy="4436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76872"/>
            <a:ext cx="8640960" cy="443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8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692" y="5589240"/>
            <a:ext cx="4950652" cy="1214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92" y="260648"/>
            <a:ext cx="4950652" cy="57606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49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11978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620688"/>
            <a:ext cx="8640960" cy="1197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257" y="1889548"/>
            <a:ext cx="6821486" cy="42037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61256" y="1889548"/>
            <a:ext cx="6821487" cy="4203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3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99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2" y="4401606"/>
            <a:ext cx="4752526" cy="104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4365104"/>
            <a:ext cx="5112569" cy="912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70" y="1669582"/>
            <a:ext cx="5170783" cy="27416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62" y="1052736"/>
            <a:ext cx="4775718" cy="3365186"/>
          </a:xfrm>
          <a:prstGeom prst="rect">
            <a:avLst/>
          </a:prstGeom>
        </p:spPr>
      </p:pic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24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2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537200"/>
            <a:ext cx="7200798" cy="191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8680"/>
            <a:ext cx="8496944" cy="37401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4504858"/>
            <a:ext cx="7200800" cy="868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548680"/>
            <a:ext cx="8496943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71600" y="5373216"/>
            <a:ext cx="7200800" cy="1112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6" idx="3"/>
            <a:endCxn id="22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966" y="4156830"/>
            <a:ext cx="1440160" cy="12163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3528" y="2636912"/>
            <a:ext cx="8496943" cy="1684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  <p:bldP spid="26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48" name="Rectangle 47">
            <a:hlinkClick r:id="rId3" action="ppaction://hlinksldjump"/>
          </p:cNvPr>
          <p:cNvSpPr/>
          <p:nvPr/>
        </p:nvSpPr>
        <p:spPr>
          <a:xfrm>
            <a:off x="2987952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781" y="6516203"/>
            <a:ext cx="2350979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Invariant Points &amp; Lines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987952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5436224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5436096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5436096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5436096" y="3861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5436096" y="44371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404664"/>
            <a:ext cx="4176464" cy="3745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4149080"/>
            <a:ext cx="4176464" cy="949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768" y="5085184"/>
            <a:ext cx="4176464" cy="763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3769" y="5848328"/>
            <a:ext cx="4176462" cy="74902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48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2714625"/>
            <a:ext cx="6153150" cy="14287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495424" y="2714624"/>
            <a:ext cx="6153151" cy="426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95424" y="3140968"/>
            <a:ext cx="615315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495424" y="3645024"/>
            <a:ext cx="6153151" cy="498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36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560417"/>
            <a:ext cx="4498657" cy="21800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227" y="1052736"/>
            <a:ext cx="4049017" cy="3507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2181" y="980728"/>
            <a:ext cx="4774315" cy="3601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2181" y="734178"/>
            <a:ext cx="3046123" cy="221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6121" y="4581128"/>
            <a:ext cx="4090375" cy="7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344816" cy="51036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99592" y="476671"/>
            <a:ext cx="7344816" cy="5110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27" idx="3"/>
            <a:endCxn id="29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6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7344816" cy="52292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99592" y="476671"/>
            <a:ext cx="7344816" cy="5301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07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2656"/>
            <a:ext cx="5328592" cy="3283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589751"/>
            <a:ext cx="5328592" cy="32291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5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28800"/>
            <a:ext cx="6480720" cy="29435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31640" y="1628799"/>
            <a:ext cx="6480720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31640" y="3068960"/>
            <a:ext cx="6480720" cy="150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88042"/>
            <a:ext cx="7632848" cy="61093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352928" cy="52303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548679"/>
            <a:ext cx="8352928" cy="5230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65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484784"/>
            <a:ext cx="8496942" cy="235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73" y="404664"/>
            <a:ext cx="5137454" cy="494897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32240" y="140363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B</a:t>
            </a:r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3274" y="5373216"/>
            <a:ext cx="5137452" cy="1381216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2652666" y="3521798"/>
            <a:ext cx="1167896" cy="588475"/>
          </a:xfrm>
          <a:custGeom>
            <a:avLst/>
            <a:gdLst>
              <a:gd name="connsiteX0" fmla="*/ 1158843 w 1167896"/>
              <a:gd name="connsiteY0" fmla="*/ 0 h 588475"/>
              <a:gd name="connsiteX1" fmla="*/ 588475 w 1167896"/>
              <a:gd name="connsiteY1" fmla="*/ 0 h 588475"/>
              <a:gd name="connsiteX2" fmla="*/ 0 w 1167896"/>
              <a:gd name="connsiteY2" fmla="*/ 588475 h 588475"/>
              <a:gd name="connsiteX3" fmla="*/ 1167896 w 1167896"/>
              <a:gd name="connsiteY3" fmla="*/ 588475 h 588475"/>
              <a:gd name="connsiteX4" fmla="*/ 1158843 w 1167896"/>
              <a:gd name="connsiteY4" fmla="*/ 0 h 5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896" h="588475">
                <a:moveTo>
                  <a:pt x="1158843" y="0"/>
                </a:moveTo>
                <a:lnTo>
                  <a:pt x="588475" y="0"/>
                </a:lnTo>
                <a:lnTo>
                  <a:pt x="0" y="588475"/>
                </a:lnTo>
                <a:lnTo>
                  <a:pt x="1167896" y="588475"/>
                </a:lnTo>
                <a:lnTo>
                  <a:pt x="1158843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B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04664"/>
            <a:ext cx="5137454" cy="49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2492896"/>
            <a:ext cx="6791325" cy="8477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76337" y="2492896"/>
            <a:ext cx="6791326" cy="847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7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344816" cy="56290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47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478031"/>
            <a:ext cx="7344814" cy="59019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3" y="478031"/>
            <a:ext cx="7344814" cy="5901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340768"/>
            <a:ext cx="8496942" cy="24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348880"/>
            <a:ext cx="8496942" cy="10654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2348880"/>
            <a:ext cx="8496942" cy="106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8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776864" cy="55230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1165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2132856"/>
            <a:ext cx="8496942" cy="116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1" y="4077072"/>
            <a:ext cx="4540308" cy="27757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1" y="367085"/>
            <a:ext cx="4539587" cy="375981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78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132856"/>
            <a:ext cx="8562975" cy="18478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2132855"/>
            <a:ext cx="8562975" cy="864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2996953"/>
            <a:ext cx="8562975" cy="983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317533"/>
            <a:ext cx="4198788" cy="4127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300" y="2974325"/>
            <a:ext cx="4730204" cy="21108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396536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4008" y="177281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190750" y="4371975"/>
            <a:ext cx="523875" cy="257175"/>
          </a:xfrm>
          <a:custGeom>
            <a:avLst/>
            <a:gdLst>
              <a:gd name="connsiteX0" fmla="*/ 0 w 523875"/>
              <a:gd name="connsiteY0" fmla="*/ 0 h 257175"/>
              <a:gd name="connsiteX1" fmla="*/ 523875 w 523875"/>
              <a:gd name="connsiteY1" fmla="*/ 0 h 257175"/>
              <a:gd name="connsiteX2" fmla="*/ 523875 w 523875"/>
              <a:gd name="connsiteY2" fmla="*/ 257175 h 257175"/>
              <a:gd name="connsiteX3" fmla="*/ 0 w 523875"/>
              <a:gd name="connsiteY3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5" h="257175">
                <a:moveTo>
                  <a:pt x="0" y="0"/>
                </a:moveTo>
                <a:lnTo>
                  <a:pt x="523875" y="0"/>
                </a:lnTo>
                <a:lnTo>
                  <a:pt x="523875" y="257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</a:t>
            </a:r>
            <a:r>
              <a:rPr lang="en-GB" sz="1600" dirty="0" smtClean="0"/>
              <a:t> </a:t>
            </a:r>
            <a:r>
              <a:rPr lang="en-GB" sz="1200" dirty="0" smtClean="0"/>
              <a:t>B</a:t>
            </a:r>
            <a:endParaRPr lang="en-GB" sz="1400" dirty="0" smtClean="0"/>
          </a:p>
          <a:p>
            <a:pPr algn="ctr"/>
            <a:endParaRPr lang="en-GB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340768"/>
            <a:ext cx="4198788" cy="41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1"/>
            <a:ext cx="8640958" cy="12163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88840"/>
            <a:ext cx="8640960" cy="680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0" y="2669021"/>
            <a:ext cx="8640960" cy="536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9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564904"/>
            <a:ext cx="8562976" cy="843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3" y="1268760"/>
            <a:ext cx="8562974" cy="11560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268760"/>
            <a:ext cx="8562975" cy="1156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2564905"/>
            <a:ext cx="8562975" cy="843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021020"/>
            <a:ext cx="5760640" cy="792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5229200"/>
            <a:ext cx="5760640" cy="12058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04664"/>
            <a:ext cx="5760640" cy="54058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396536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0" y="4721489"/>
            <a:ext cx="1584176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</a:t>
            </a:r>
            <a:r>
              <a:rPr lang="en-GB" sz="1100" b="1" dirty="0" smtClean="0">
                <a:latin typeface="Comic Sans MS" panose="030F0702030302020204" pitchFamily="66" charset="0"/>
              </a:rPr>
              <a:t>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 (a)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045527" y="1052945"/>
            <a:ext cx="544946" cy="812800"/>
          </a:xfrm>
          <a:custGeom>
            <a:avLst/>
            <a:gdLst>
              <a:gd name="connsiteX0" fmla="*/ 0 w 544946"/>
              <a:gd name="connsiteY0" fmla="*/ 812800 h 812800"/>
              <a:gd name="connsiteX1" fmla="*/ 0 w 544946"/>
              <a:gd name="connsiteY1" fmla="*/ 0 h 812800"/>
              <a:gd name="connsiteX2" fmla="*/ 544946 w 544946"/>
              <a:gd name="connsiteY2" fmla="*/ 812800 h 812800"/>
              <a:gd name="connsiteX3" fmla="*/ 0 w 544946"/>
              <a:gd name="connsiteY3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946" h="812800">
                <a:moveTo>
                  <a:pt x="0" y="812800"/>
                </a:moveTo>
                <a:lnTo>
                  <a:pt x="0" y="0"/>
                </a:lnTo>
                <a:lnTo>
                  <a:pt x="544946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T</a:t>
            </a:r>
            <a:r>
              <a:rPr lang="en-GB" baseline="-25000" dirty="0" smtClean="0"/>
              <a:t>1</a:t>
            </a:r>
            <a:r>
              <a:rPr lang="en-GB" dirty="0" smtClean="0"/>
              <a:t>  .  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6228184" y="4721489"/>
            <a:ext cx="720080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6056" y="5441569"/>
            <a:ext cx="1332148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</a:t>
            </a:r>
            <a:r>
              <a:rPr lang="en-GB" sz="1100" b="1" dirty="0" smtClean="0">
                <a:latin typeface="Comic Sans MS" panose="030F0702030302020204" pitchFamily="66" charset="0"/>
              </a:rPr>
              <a:t>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 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44208" y="5441569"/>
            <a:ext cx="792088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2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76056" y="5661248"/>
            <a:ext cx="1332148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</a:t>
            </a:r>
            <a:r>
              <a:rPr lang="en-GB" sz="1100" b="1" dirty="0" smtClean="0">
                <a:latin typeface="Comic Sans MS" panose="030F0702030302020204" pitchFamily="66" charset="0"/>
              </a:rPr>
              <a:t>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3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44208" y="5661248"/>
            <a:ext cx="792088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3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23728" y="6435038"/>
            <a:ext cx="1368152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</a:t>
            </a:r>
            <a:r>
              <a:rPr lang="en-GB" sz="1100" b="1" dirty="0" smtClean="0">
                <a:latin typeface="Comic Sans MS" panose="030F0702030302020204" pitchFamily="66" charset="0"/>
              </a:rPr>
              <a:t>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4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63888" y="6435038"/>
            <a:ext cx="792088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4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04048" y="6425897"/>
            <a:ext cx="1332148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</a:t>
            </a:r>
            <a:r>
              <a:rPr lang="en-GB" sz="1100" b="1" dirty="0" smtClean="0">
                <a:latin typeface="Comic Sans MS" panose="030F0702030302020204" pitchFamily="66" charset="0"/>
              </a:rPr>
              <a:t>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5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8204" y="6425897"/>
            <a:ext cx="792088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5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230880" y="3230880"/>
            <a:ext cx="541020" cy="815340"/>
          </a:xfrm>
          <a:custGeom>
            <a:avLst/>
            <a:gdLst>
              <a:gd name="connsiteX0" fmla="*/ 541020 w 541020"/>
              <a:gd name="connsiteY0" fmla="*/ 0 h 815340"/>
              <a:gd name="connsiteX1" fmla="*/ 541020 w 541020"/>
              <a:gd name="connsiteY1" fmla="*/ 815340 h 815340"/>
              <a:gd name="connsiteX2" fmla="*/ 0 w 541020"/>
              <a:gd name="connsiteY2" fmla="*/ 0 h 815340"/>
              <a:gd name="connsiteX3" fmla="*/ 541020 w 541020"/>
              <a:gd name="connsiteY3" fmla="*/ 0 h 81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" h="815340">
                <a:moveTo>
                  <a:pt x="541020" y="0"/>
                </a:moveTo>
                <a:lnTo>
                  <a:pt x="541020" y="815340"/>
                </a:lnTo>
                <a:lnTo>
                  <a:pt x="0" y="0"/>
                </a:lnTo>
                <a:lnTo>
                  <a:pt x="54102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T</a:t>
            </a:r>
            <a:r>
              <a:rPr lang="en-GB" baseline="-25000" dirty="0" smtClean="0"/>
              <a:t>2</a:t>
            </a:r>
          </a:p>
          <a:p>
            <a:pPr algn="ctr"/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2956560" y="1600200"/>
            <a:ext cx="815340" cy="541020"/>
          </a:xfrm>
          <a:custGeom>
            <a:avLst/>
            <a:gdLst>
              <a:gd name="connsiteX0" fmla="*/ 807720 w 815340"/>
              <a:gd name="connsiteY0" fmla="*/ 541020 h 541020"/>
              <a:gd name="connsiteX1" fmla="*/ 815340 w 815340"/>
              <a:gd name="connsiteY1" fmla="*/ 0 h 541020"/>
              <a:gd name="connsiteX2" fmla="*/ 0 w 815340"/>
              <a:gd name="connsiteY2" fmla="*/ 541020 h 541020"/>
              <a:gd name="connsiteX3" fmla="*/ 807720 w 815340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340" h="541020">
                <a:moveTo>
                  <a:pt x="807720" y="541020"/>
                </a:moveTo>
                <a:lnTo>
                  <a:pt x="815340" y="0"/>
                </a:lnTo>
                <a:lnTo>
                  <a:pt x="0" y="541020"/>
                </a:lnTo>
                <a:lnTo>
                  <a:pt x="807720" y="54102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T</a:t>
            </a:r>
            <a:r>
              <a:rPr lang="en-GB" baseline="-25000" dirty="0" smtClean="0"/>
              <a:t>3</a:t>
            </a:r>
            <a:endParaRPr lang="en-GB" baseline="-25000" dirty="0"/>
          </a:p>
        </p:txBody>
      </p:sp>
      <p:sp>
        <p:nvSpPr>
          <p:cNvPr id="19" name="Freeform 18"/>
          <p:cNvSpPr/>
          <p:nvPr/>
        </p:nvSpPr>
        <p:spPr>
          <a:xfrm>
            <a:off x="4853940" y="3223260"/>
            <a:ext cx="548640" cy="822960"/>
          </a:xfrm>
          <a:custGeom>
            <a:avLst/>
            <a:gdLst>
              <a:gd name="connsiteX0" fmla="*/ 0 w 548640"/>
              <a:gd name="connsiteY0" fmla="*/ 0 h 822960"/>
              <a:gd name="connsiteX1" fmla="*/ 548640 w 548640"/>
              <a:gd name="connsiteY1" fmla="*/ 7620 h 822960"/>
              <a:gd name="connsiteX2" fmla="*/ 7620 w 548640"/>
              <a:gd name="connsiteY2" fmla="*/ 822960 h 822960"/>
              <a:gd name="connsiteX3" fmla="*/ 0 w 548640"/>
              <a:gd name="connsiteY3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" h="822960">
                <a:moveTo>
                  <a:pt x="0" y="0"/>
                </a:moveTo>
                <a:lnTo>
                  <a:pt x="548640" y="7620"/>
                </a:lnTo>
                <a:lnTo>
                  <a:pt x="7620" y="8229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</a:t>
            </a:r>
            <a:r>
              <a:rPr lang="en-GB" baseline="-25000" dirty="0" smtClean="0"/>
              <a:t>4   .</a:t>
            </a:r>
          </a:p>
          <a:p>
            <a:pPr algn="ctr"/>
            <a:endParaRPr lang="en-GB" baseline="-25000" dirty="0"/>
          </a:p>
          <a:p>
            <a:pPr algn="ctr"/>
            <a:r>
              <a:rPr lang="en-GB" baseline="-25000" dirty="0" smtClean="0"/>
              <a:t>     </a:t>
            </a:r>
          </a:p>
          <a:p>
            <a:pPr algn="ctr"/>
            <a:r>
              <a:rPr lang="en-GB" baseline="-25000" dirty="0" smtClean="0"/>
              <a:t>. </a:t>
            </a:r>
            <a:endParaRPr lang="en-GB" baseline="-25000" dirty="0"/>
          </a:p>
        </p:txBody>
      </p:sp>
      <p:sp>
        <p:nvSpPr>
          <p:cNvPr id="33" name="Freeform 32"/>
          <p:cNvSpPr/>
          <p:nvPr/>
        </p:nvSpPr>
        <p:spPr>
          <a:xfrm>
            <a:off x="3230880" y="3238500"/>
            <a:ext cx="541020" cy="815340"/>
          </a:xfrm>
          <a:custGeom>
            <a:avLst/>
            <a:gdLst>
              <a:gd name="connsiteX0" fmla="*/ 541020 w 541020"/>
              <a:gd name="connsiteY0" fmla="*/ 0 h 815340"/>
              <a:gd name="connsiteX1" fmla="*/ 541020 w 541020"/>
              <a:gd name="connsiteY1" fmla="*/ 815340 h 815340"/>
              <a:gd name="connsiteX2" fmla="*/ 0 w 541020"/>
              <a:gd name="connsiteY2" fmla="*/ 0 h 815340"/>
              <a:gd name="connsiteX3" fmla="*/ 541020 w 541020"/>
              <a:gd name="connsiteY3" fmla="*/ 0 h 81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" h="815340">
                <a:moveTo>
                  <a:pt x="541020" y="0"/>
                </a:moveTo>
                <a:lnTo>
                  <a:pt x="541020" y="815340"/>
                </a:lnTo>
                <a:lnTo>
                  <a:pt x="0" y="0"/>
                </a:lnTo>
                <a:lnTo>
                  <a:pt x="54102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T</a:t>
            </a:r>
            <a:r>
              <a:rPr lang="en-GB" baseline="-25000" dirty="0" smtClean="0"/>
              <a:t>5</a:t>
            </a:r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37" name="Group 36"/>
          <p:cNvGrpSpPr/>
          <p:nvPr/>
        </p:nvGrpSpPr>
        <p:grpSpPr>
          <a:xfrm>
            <a:off x="1691680" y="404664"/>
            <a:ext cx="5760640" cy="6408712"/>
            <a:chOff x="1691680" y="476672"/>
            <a:chExt cx="5760640" cy="640871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1680" y="6093028"/>
              <a:ext cx="5760640" cy="79235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1680" y="5301208"/>
              <a:ext cx="5760640" cy="120583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1680" y="476672"/>
              <a:ext cx="5760640" cy="540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18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9" grpId="0" animBg="1"/>
      <p:bldP spid="19" grpId="1" animBg="1"/>
      <p:bldP spid="33" grpId="0" animBg="1"/>
      <p:bldP spid="33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268760"/>
            <a:ext cx="8562974" cy="29521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268760"/>
            <a:ext cx="8562975" cy="578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1847277"/>
            <a:ext cx="8562975" cy="936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512" y="2783380"/>
            <a:ext cx="8562975" cy="143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6" idx="3"/>
            <a:endCxn id="23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5" y="6089825"/>
            <a:ext cx="4752529" cy="723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5" y="378834"/>
            <a:ext cx="4752530" cy="4142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509120"/>
            <a:ext cx="4752528" cy="20879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396536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84168" y="3713377"/>
            <a:ext cx="1584176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 (a)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40352" y="3713377"/>
            <a:ext cx="720080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659981" y="1826419"/>
            <a:ext cx="288132" cy="564356"/>
          </a:xfrm>
          <a:custGeom>
            <a:avLst/>
            <a:gdLst>
              <a:gd name="connsiteX0" fmla="*/ 0 w 288132"/>
              <a:gd name="connsiteY0" fmla="*/ 0 h 564356"/>
              <a:gd name="connsiteX1" fmla="*/ 288132 w 288132"/>
              <a:gd name="connsiteY1" fmla="*/ 0 h 564356"/>
              <a:gd name="connsiteX2" fmla="*/ 283369 w 288132"/>
              <a:gd name="connsiteY2" fmla="*/ 564356 h 564356"/>
              <a:gd name="connsiteX3" fmla="*/ 0 w 288132"/>
              <a:gd name="connsiteY3" fmla="*/ 0 h 56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32" h="564356">
                <a:moveTo>
                  <a:pt x="0" y="0"/>
                </a:moveTo>
                <a:lnTo>
                  <a:pt x="288132" y="0"/>
                </a:lnTo>
                <a:cubicBezTo>
                  <a:pt x="286544" y="188119"/>
                  <a:pt x="284957" y="376237"/>
                  <a:pt x="283369" y="5643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  A</a:t>
            </a:r>
            <a:r>
              <a:rPr lang="en-GB" sz="900" baseline="-25000" dirty="0" smtClean="0"/>
              <a:t>1</a:t>
            </a:r>
          </a:p>
          <a:p>
            <a:pPr algn="ctr"/>
            <a:endParaRPr lang="en-GB" sz="900" baseline="-25000" dirty="0"/>
          </a:p>
          <a:p>
            <a:pPr algn="ctr"/>
            <a:endParaRPr lang="en-GB" sz="900" baseline="-25000" dirty="0" smtClean="0"/>
          </a:p>
          <a:p>
            <a:pPr algn="ctr"/>
            <a:endParaRPr lang="en-GB" sz="900" baseline="-25000" dirty="0" smtClean="0"/>
          </a:p>
          <a:p>
            <a:pPr algn="ctr"/>
            <a:endParaRPr lang="en-GB" sz="900" baseline="-25000" dirty="0"/>
          </a:p>
          <a:p>
            <a:pPr algn="ctr"/>
            <a:endParaRPr lang="en-GB" sz="900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04664"/>
            <a:ext cx="4752530" cy="41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4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052736"/>
            <a:ext cx="8562974" cy="40217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052735"/>
            <a:ext cx="8562975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3068960"/>
            <a:ext cx="8562975" cy="506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512" y="3575328"/>
            <a:ext cx="8562975" cy="151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27" idx="3"/>
            <a:endCxn id="29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8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54801"/>
            <a:ext cx="4779233" cy="4486367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396536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28184" y="4941168"/>
            <a:ext cx="1584176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 (a)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84368" y="4941168"/>
            <a:ext cx="720080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9" y="4941168"/>
            <a:ext cx="4779232" cy="1767661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178050" y="2127250"/>
            <a:ext cx="558800" cy="819150"/>
          </a:xfrm>
          <a:custGeom>
            <a:avLst/>
            <a:gdLst>
              <a:gd name="connsiteX0" fmla="*/ 552450 w 558800"/>
              <a:gd name="connsiteY0" fmla="*/ 819150 h 819150"/>
              <a:gd name="connsiteX1" fmla="*/ 558800 w 558800"/>
              <a:gd name="connsiteY1" fmla="*/ 0 h 819150"/>
              <a:gd name="connsiteX2" fmla="*/ 0 w 558800"/>
              <a:gd name="connsiteY2" fmla="*/ 819150 h 819150"/>
              <a:gd name="connsiteX3" fmla="*/ 552450 w 558800"/>
              <a:gd name="connsiteY3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800" h="819150">
                <a:moveTo>
                  <a:pt x="552450" y="819150"/>
                </a:moveTo>
                <a:cubicBezTo>
                  <a:pt x="554567" y="546100"/>
                  <a:pt x="556683" y="273050"/>
                  <a:pt x="558800" y="0"/>
                </a:cubicBezTo>
                <a:lnTo>
                  <a:pt x="0" y="819150"/>
                </a:lnTo>
                <a:lnTo>
                  <a:pt x="552450" y="81915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/>
              <a:t> </a:t>
            </a:r>
            <a:r>
              <a:rPr lang="en-GB" dirty="0" smtClean="0"/>
              <a:t>  A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76672"/>
            <a:ext cx="4779233" cy="448636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12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2060848"/>
            <a:ext cx="8562974" cy="12655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2060847"/>
            <a:ext cx="8562975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2492896"/>
            <a:ext cx="8562975" cy="556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0512" y="3048954"/>
            <a:ext cx="8562975" cy="277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495920"/>
            <a:ext cx="5328592" cy="13174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432118"/>
            <a:ext cx="5328592" cy="599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4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844824"/>
            <a:ext cx="8562976" cy="18970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696239"/>
            <a:ext cx="8562975" cy="630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2326340"/>
            <a:ext cx="8562975" cy="1415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3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89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620688"/>
            <a:ext cx="5328592" cy="6182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3" y="399555"/>
            <a:ext cx="5328594" cy="22712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872740" y="3413760"/>
            <a:ext cx="502920" cy="1028700"/>
          </a:xfrm>
          <a:custGeom>
            <a:avLst/>
            <a:gdLst>
              <a:gd name="connsiteX0" fmla="*/ 495300 w 502920"/>
              <a:gd name="connsiteY0" fmla="*/ 0 h 1028700"/>
              <a:gd name="connsiteX1" fmla="*/ 0 w 502920"/>
              <a:gd name="connsiteY1" fmla="*/ 7620 h 1028700"/>
              <a:gd name="connsiteX2" fmla="*/ 502920 w 502920"/>
              <a:gd name="connsiteY2" fmla="*/ 1028700 h 1028700"/>
              <a:gd name="connsiteX3" fmla="*/ 495300 w 502920"/>
              <a:gd name="connsiteY3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920" h="1028700">
                <a:moveTo>
                  <a:pt x="495300" y="0"/>
                </a:moveTo>
                <a:lnTo>
                  <a:pt x="0" y="7620"/>
                </a:lnTo>
                <a:lnTo>
                  <a:pt x="502920" y="1028700"/>
                </a:lnTo>
                <a:lnTo>
                  <a:pt x="49530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r>
              <a:rPr lang="en-GB" baseline="-25000" dirty="0" smtClean="0"/>
              <a:t>1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717794" y="5369561"/>
            <a:ext cx="1584176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 (</a:t>
            </a:r>
            <a:r>
              <a:rPr lang="en-GB" sz="1100" b="1" dirty="0" err="1" smtClean="0">
                <a:latin typeface="Comic Sans MS" panose="030F0702030302020204" pitchFamily="66" charset="0"/>
              </a:rPr>
              <a:t>i</a:t>
            </a:r>
            <a:r>
              <a:rPr lang="en-GB" sz="1100" b="1" dirty="0" smtClean="0">
                <a:latin typeface="Comic Sans MS" panose="030F0702030302020204" pitchFamily="66" charset="0"/>
              </a:rPr>
              <a:t>)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55976" y="5369561"/>
            <a:ext cx="720080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17794" y="5801609"/>
            <a:ext cx="1584176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</a:t>
            </a:r>
            <a:r>
              <a:rPr lang="en-GB" sz="1100" b="1" dirty="0" smtClean="0">
                <a:latin typeface="Comic Sans MS" panose="030F0702030302020204" pitchFamily="66" charset="0"/>
              </a:rPr>
              <a:t>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 (ii)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55976" y="5801609"/>
            <a:ext cx="720080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2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387340" y="3162300"/>
            <a:ext cx="510540" cy="1013460"/>
          </a:xfrm>
          <a:custGeom>
            <a:avLst/>
            <a:gdLst>
              <a:gd name="connsiteX0" fmla="*/ 0 w 510540"/>
              <a:gd name="connsiteY0" fmla="*/ 1005840 h 1013460"/>
              <a:gd name="connsiteX1" fmla="*/ 510540 w 510540"/>
              <a:gd name="connsiteY1" fmla="*/ 1013460 h 1013460"/>
              <a:gd name="connsiteX2" fmla="*/ 15240 w 510540"/>
              <a:gd name="connsiteY2" fmla="*/ 0 h 1013460"/>
              <a:gd name="connsiteX3" fmla="*/ 0 w 510540"/>
              <a:gd name="connsiteY3" fmla="*/ 100584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0" h="1013460">
                <a:moveTo>
                  <a:pt x="0" y="1005840"/>
                </a:moveTo>
                <a:lnTo>
                  <a:pt x="510540" y="1013460"/>
                </a:lnTo>
                <a:lnTo>
                  <a:pt x="15240" y="0"/>
                </a:lnTo>
                <a:lnTo>
                  <a:pt x="0" y="100584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A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620688"/>
            <a:ext cx="5328592" cy="61827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396536" y="980728"/>
            <a:ext cx="720080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43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099"/>
            <a:ext cx="8784976" cy="59058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564904"/>
            <a:ext cx="8562976" cy="8942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1196752"/>
            <a:ext cx="8562976" cy="13117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916832"/>
            <a:ext cx="8562975" cy="591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0512" y="2508528"/>
            <a:ext cx="8562975" cy="95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0512" y="1196751"/>
            <a:ext cx="8562975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1988840"/>
            <a:ext cx="4410075" cy="13430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366962" y="1988840"/>
            <a:ext cx="4410075" cy="134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32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331" y="378339"/>
            <a:ext cx="6247338" cy="63870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732240" y="140363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</a:t>
            </a:r>
            <a:r>
              <a:rPr lang="en-GB" sz="1400" b="1" dirty="0" smtClean="0">
                <a:latin typeface="Comic Sans MS" panose="030F0702030302020204" pitchFamily="66" charset="0"/>
              </a:rPr>
              <a:t>Shape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81885" y="2426329"/>
            <a:ext cx="1077363" cy="1068309"/>
          </a:xfrm>
          <a:custGeom>
            <a:avLst/>
            <a:gdLst>
              <a:gd name="connsiteX0" fmla="*/ 1077363 w 1077363"/>
              <a:gd name="connsiteY0" fmla="*/ 1059255 h 1068309"/>
              <a:gd name="connsiteX1" fmla="*/ 18107 w 1077363"/>
              <a:gd name="connsiteY1" fmla="*/ 0 h 1068309"/>
              <a:gd name="connsiteX2" fmla="*/ 0 w 1077363"/>
              <a:gd name="connsiteY2" fmla="*/ 1068309 h 1068309"/>
              <a:gd name="connsiteX3" fmla="*/ 1077363 w 1077363"/>
              <a:gd name="connsiteY3" fmla="*/ 1059255 h 106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363" h="1068309">
                <a:moveTo>
                  <a:pt x="1077363" y="1059255"/>
                </a:moveTo>
                <a:lnTo>
                  <a:pt x="18107" y="0"/>
                </a:lnTo>
                <a:lnTo>
                  <a:pt x="0" y="1068309"/>
                </a:lnTo>
                <a:lnTo>
                  <a:pt x="1077363" y="105925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195763" y="123611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546" y="368660"/>
            <a:ext cx="6247338" cy="63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784976" cy="6457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204863"/>
            <a:ext cx="8784976" cy="645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1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31634</TotalTime>
  <Words>776</Words>
  <Application>Microsoft Office PowerPoint</Application>
  <PresentationFormat>On-screen Show (4:3)</PresentationFormat>
  <Paragraphs>319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Comic Sans MS</vt:lpstr>
      <vt:lpstr>Theme1</vt:lpstr>
      <vt:lpstr>Transformations of Shapes</vt:lpstr>
      <vt:lpstr>Transformations of Shapes</vt:lpstr>
      <vt:lpstr>Transformations of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2021-08-22T09:57:57Z</dcterms:modified>
</cp:coreProperties>
</file>