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48" name="Rectangle 47">
            <a:hlinkClick r:id="rId3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43622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436096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543609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436096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436096" y="4437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54801"/>
            <a:ext cx="4779233" cy="4486367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4941168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4368" y="4941168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4941168"/>
            <a:ext cx="4779232" cy="176766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178050" y="2127250"/>
            <a:ext cx="558800" cy="819150"/>
          </a:xfrm>
          <a:custGeom>
            <a:avLst/>
            <a:gdLst>
              <a:gd name="connsiteX0" fmla="*/ 552450 w 558800"/>
              <a:gd name="connsiteY0" fmla="*/ 819150 h 819150"/>
              <a:gd name="connsiteX1" fmla="*/ 558800 w 558800"/>
              <a:gd name="connsiteY1" fmla="*/ 0 h 819150"/>
              <a:gd name="connsiteX2" fmla="*/ 0 w 558800"/>
              <a:gd name="connsiteY2" fmla="*/ 819150 h 819150"/>
              <a:gd name="connsiteX3" fmla="*/ 552450 w 558800"/>
              <a:gd name="connsiteY3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819150">
                <a:moveTo>
                  <a:pt x="552450" y="819150"/>
                </a:moveTo>
                <a:cubicBezTo>
                  <a:pt x="554567" y="546100"/>
                  <a:pt x="556683" y="273050"/>
                  <a:pt x="558800" y="0"/>
                </a:cubicBezTo>
                <a:lnTo>
                  <a:pt x="0" y="819150"/>
                </a:lnTo>
                <a:lnTo>
                  <a:pt x="552450" y="8191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/>
              <a:t> </a:t>
            </a:r>
            <a:r>
              <a:rPr lang="en-GB" dirty="0" smtClean="0"/>
              <a:t>  A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4779233" cy="44863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19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060848"/>
            <a:ext cx="8562974" cy="12655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060847"/>
            <a:ext cx="8562975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492896"/>
            <a:ext cx="8562975" cy="55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0512" y="3048954"/>
            <a:ext cx="8562975" cy="27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495920"/>
            <a:ext cx="5328592" cy="13174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32118"/>
            <a:ext cx="5328592" cy="59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44824"/>
            <a:ext cx="8562976" cy="1897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696239"/>
            <a:ext cx="8562975" cy="63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326340"/>
            <a:ext cx="8562975" cy="141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620688"/>
            <a:ext cx="5328592" cy="6182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3" y="399555"/>
            <a:ext cx="5328594" cy="22712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872740" y="3413760"/>
            <a:ext cx="502920" cy="1028700"/>
          </a:xfrm>
          <a:custGeom>
            <a:avLst/>
            <a:gdLst>
              <a:gd name="connsiteX0" fmla="*/ 495300 w 502920"/>
              <a:gd name="connsiteY0" fmla="*/ 0 h 1028700"/>
              <a:gd name="connsiteX1" fmla="*/ 0 w 502920"/>
              <a:gd name="connsiteY1" fmla="*/ 7620 h 1028700"/>
              <a:gd name="connsiteX2" fmla="*/ 502920 w 502920"/>
              <a:gd name="connsiteY2" fmla="*/ 1028700 h 1028700"/>
              <a:gd name="connsiteX3" fmla="*/ 495300 w 502920"/>
              <a:gd name="connsiteY3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920" h="1028700">
                <a:moveTo>
                  <a:pt x="495300" y="0"/>
                </a:moveTo>
                <a:lnTo>
                  <a:pt x="0" y="7620"/>
                </a:lnTo>
                <a:lnTo>
                  <a:pt x="502920" y="1028700"/>
                </a:lnTo>
                <a:lnTo>
                  <a:pt x="4953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1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717794" y="5369561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</a:t>
            </a:r>
            <a:r>
              <a:rPr lang="en-GB" sz="1100" b="1" dirty="0" err="1" smtClean="0">
                <a:latin typeface="Comic Sans MS" panose="030F0702030302020204" pitchFamily="66" charset="0"/>
              </a:rPr>
              <a:t>i</a:t>
            </a:r>
            <a:r>
              <a:rPr lang="en-GB" sz="1100" b="1" dirty="0" smtClean="0">
                <a:latin typeface="Comic Sans MS" panose="030F0702030302020204" pitchFamily="66" charset="0"/>
              </a:rPr>
              <a:t>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5976" y="5369561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7794" y="5801609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 (ii)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5976" y="5801609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87340" y="3162300"/>
            <a:ext cx="510540" cy="1013460"/>
          </a:xfrm>
          <a:custGeom>
            <a:avLst/>
            <a:gdLst>
              <a:gd name="connsiteX0" fmla="*/ 0 w 510540"/>
              <a:gd name="connsiteY0" fmla="*/ 1005840 h 1013460"/>
              <a:gd name="connsiteX1" fmla="*/ 510540 w 510540"/>
              <a:gd name="connsiteY1" fmla="*/ 1013460 h 1013460"/>
              <a:gd name="connsiteX2" fmla="*/ 15240 w 510540"/>
              <a:gd name="connsiteY2" fmla="*/ 0 h 1013460"/>
              <a:gd name="connsiteX3" fmla="*/ 0 w 510540"/>
              <a:gd name="connsiteY3" fmla="*/ 100584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" h="1013460">
                <a:moveTo>
                  <a:pt x="0" y="1005840"/>
                </a:moveTo>
                <a:lnTo>
                  <a:pt x="510540" y="1013460"/>
                </a:lnTo>
                <a:lnTo>
                  <a:pt x="15240" y="0"/>
                </a:lnTo>
                <a:lnTo>
                  <a:pt x="0" y="100584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620688"/>
            <a:ext cx="5328592" cy="61827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96536" y="980728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1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64904"/>
            <a:ext cx="8562976" cy="894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96752"/>
            <a:ext cx="8562976" cy="1311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916832"/>
            <a:ext cx="8562975" cy="59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508528"/>
            <a:ext cx="8562975" cy="95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0512" y="1196751"/>
            <a:ext cx="8562975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1" y="4077072"/>
            <a:ext cx="4540308" cy="2775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367085"/>
            <a:ext cx="4539587" cy="37598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7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32856"/>
            <a:ext cx="8562975" cy="184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132855"/>
            <a:ext cx="8562975" cy="8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996953"/>
            <a:ext cx="8562975" cy="98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17533"/>
            <a:ext cx="4198788" cy="412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300" y="2974325"/>
            <a:ext cx="4730204" cy="2110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90750" y="4371975"/>
            <a:ext cx="523875" cy="257175"/>
          </a:xfrm>
          <a:custGeom>
            <a:avLst/>
            <a:gdLst>
              <a:gd name="connsiteX0" fmla="*/ 0 w 523875"/>
              <a:gd name="connsiteY0" fmla="*/ 0 h 257175"/>
              <a:gd name="connsiteX1" fmla="*/ 523875 w 523875"/>
              <a:gd name="connsiteY1" fmla="*/ 0 h 257175"/>
              <a:gd name="connsiteX2" fmla="*/ 523875 w 523875"/>
              <a:gd name="connsiteY2" fmla="*/ 257175 h 257175"/>
              <a:gd name="connsiteX3" fmla="*/ 0 w 523875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257175">
                <a:moveTo>
                  <a:pt x="0" y="0"/>
                </a:moveTo>
                <a:lnTo>
                  <a:pt x="523875" y="0"/>
                </a:lnTo>
                <a:lnTo>
                  <a:pt x="523875" y="257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r>
              <a:rPr lang="en-GB" sz="1600" dirty="0" smtClean="0"/>
              <a:t> </a:t>
            </a:r>
            <a:r>
              <a:rPr lang="en-GB" sz="1200" dirty="0" smtClean="0"/>
              <a:t>B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40768"/>
            <a:ext cx="4198788" cy="41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64904"/>
            <a:ext cx="8562976" cy="843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1268760"/>
            <a:ext cx="8562974" cy="11560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60"/>
            <a:ext cx="8562975" cy="115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564905"/>
            <a:ext cx="8562975" cy="843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020"/>
            <a:ext cx="5760640" cy="79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9200"/>
            <a:ext cx="5760640" cy="1205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4664"/>
            <a:ext cx="5760640" cy="5405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721489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45527" y="1052945"/>
            <a:ext cx="544946" cy="812800"/>
          </a:xfrm>
          <a:custGeom>
            <a:avLst/>
            <a:gdLst>
              <a:gd name="connsiteX0" fmla="*/ 0 w 544946"/>
              <a:gd name="connsiteY0" fmla="*/ 812800 h 812800"/>
              <a:gd name="connsiteX1" fmla="*/ 0 w 544946"/>
              <a:gd name="connsiteY1" fmla="*/ 0 h 812800"/>
              <a:gd name="connsiteX2" fmla="*/ 544946 w 544946"/>
              <a:gd name="connsiteY2" fmla="*/ 812800 h 812800"/>
              <a:gd name="connsiteX3" fmla="*/ 0 w 544946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946" h="812800">
                <a:moveTo>
                  <a:pt x="0" y="812800"/>
                </a:moveTo>
                <a:lnTo>
                  <a:pt x="0" y="0"/>
                </a:lnTo>
                <a:lnTo>
                  <a:pt x="544946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 . 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228184" y="4721489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6056" y="5441569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 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4208" y="5441569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2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6056" y="5661248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3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4208" y="5661248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3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3728" y="6435038"/>
            <a:ext cx="1368152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4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63888" y="6435038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4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4048" y="6425897"/>
            <a:ext cx="133214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</a:t>
            </a:r>
            <a:r>
              <a:rPr lang="en-GB" sz="1100" b="1" dirty="0" smtClean="0">
                <a:latin typeface="Comic Sans MS" panose="030F0702030302020204" pitchFamily="66" charset="0"/>
              </a:rPr>
              <a:t>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5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8204" y="6425897"/>
            <a:ext cx="792088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T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5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30880" y="3230880"/>
            <a:ext cx="541020" cy="815340"/>
          </a:xfrm>
          <a:custGeom>
            <a:avLst/>
            <a:gdLst>
              <a:gd name="connsiteX0" fmla="*/ 541020 w 541020"/>
              <a:gd name="connsiteY0" fmla="*/ 0 h 815340"/>
              <a:gd name="connsiteX1" fmla="*/ 541020 w 541020"/>
              <a:gd name="connsiteY1" fmla="*/ 815340 h 815340"/>
              <a:gd name="connsiteX2" fmla="*/ 0 w 541020"/>
              <a:gd name="connsiteY2" fmla="*/ 0 h 815340"/>
              <a:gd name="connsiteX3" fmla="*/ 541020 w 541020"/>
              <a:gd name="connsiteY3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" h="815340">
                <a:moveTo>
                  <a:pt x="541020" y="0"/>
                </a:moveTo>
                <a:lnTo>
                  <a:pt x="541020" y="815340"/>
                </a:lnTo>
                <a:lnTo>
                  <a:pt x="0" y="0"/>
                </a:lnTo>
                <a:lnTo>
                  <a:pt x="54102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T</a:t>
            </a:r>
            <a:r>
              <a:rPr lang="en-GB" baseline="-25000" dirty="0" smtClean="0"/>
              <a:t>2</a:t>
            </a:r>
          </a:p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2956560" y="1600200"/>
            <a:ext cx="815340" cy="541020"/>
          </a:xfrm>
          <a:custGeom>
            <a:avLst/>
            <a:gdLst>
              <a:gd name="connsiteX0" fmla="*/ 807720 w 815340"/>
              <a:gd name="connsiteY0" fmla="*/ 541020 h 541020"/>
              <a:gd name="connsiteX1" fmla="*/ 815340 w 815340"/>
              <a:gd name="connsiteY1" fmla="*/ 0 h 541020"/>
              <a:gd name="connsiteX2" fmla="*/ 0 w 815340"/>
              <a:gd name="connsiteY2" fmla="*/ 541020 h 541020"/>
              <a:gd name="connsiteX3" fmla="*/ 807720 w 81534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" h="541020">
                <a:moveTo>
                  <a:pt x="807720" y="541020"/>
                </a:moveTo>
                <a:lnTo>
                  <a:pt x="815340" y="0"/>
                </a:lnTo>
                <a:lnTo>
                  <a:pt x="0" y="541020"/>
                </a:lnTo>
                <a:lnTo>
                  <a:pt x="807720" y="54102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T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9" name="Freeform 18"/>
          <p:cNvSpPr/>
          <p:nvPr/>
        </p:nvSpPr>
        <p:spPr>
          <a:xfrm>
            <a:off x="4853940" y="3223260"/>
            <a:ext cx="548640" cy="822960"/>
          </a:xfrm>
          <a:custGeom>
            <a:avLst/>
            <a:gdLst>
              <a:gd name="connsiteX0" fmla="*/ 0 w 548640"/>
              <a:gd name="connsiteY0" fmla="*/ 0 h 822960"/>
              <a:gd name="connsiteX1" fmla="*/ 548640 w 548640"/>
              <a:gd name="connsiteY1" fmla="*/ 7620 h 822960"/>
              <a:gd name="connsiteX2" fmla="*/ 7620 w 548640"/>
              <a:gd name="connsiteY2" fmla="*/ 822960 h 822960"/>
              <a:gd name="connsiteX3" fmla="*/ 0 w 548640"/>
              <a:gd name="connsiteY3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" h="822960">
                <a:moveTo>
                  <a:pt x="0" y="0"/>
                </a:moveTo>
                <a:lnTo>
                  <a:pt x="548640" y="7620"/>
                </a:lnTo>
                <a:lnTo>
                  <a:pt x="7620" y="822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</a:t>
            </a:r>
            <a:r>
              <a:rPr lang="en-GB" baseline="-25000" dirty="0" smtClean="0"/>
              <a:t>4   .</a:t>
            </a:r>
          </a:p>
          <a:p>
            <a:pPr algn="ctr"/>
            <a:endParaRPr lang="en-GB" baseline="-25000" dirty="0"/>
          </a:p>
          <a:p>
            <a:pPr algn="ctr"/>
            <a:r>
              <a:rPr lang="en-GB" baseline="-25000" dirty="0" smtClean="0"/>
              <a:t>     </a:t>
            </a:r>
          </a:p>
          <a:p>
            <a:pPr algn="ctr"/>
            <a:r>
              <a:rPr lang="en-GB" baseline="-25000" dirty="0" smtClean="0"/>
              <a:t>. </a:t>
            </a:r>
            <a:endParaRPr lang="en-GB" baseline="-25000" dirty="0"/>
          </a:p>
        </p:txBody>
      </p:sp>
      <p:sp>
        <p:nvSpPr>
          <p:cNvPr id="33" name="Freeform 32"/>
          <p:cNvSpPr/>
          <p:nvPr/>
        </p:nvSpPr>
        <p:spPr>
          <a:xfrm>
            <a:off x="3230880" y="3238500"/>
            <a:ext cx="541020" cy="815340"/>
          </a:xfrm>
          <a:custGeom>
            <a:avLst/>
            <a:gdLst>
              <a:gd name="connsiteX0" fmla="*/ 541020 w 541020"/>
              <a:gd name="connsiteY0" fmla="*/ 0 h 815340"/>
              <a:gd name="connsiteX1" fmla="*/ 541020 w 541020"/>
              <a:gd name="connsiteY1" fmla="*/ 815340 h 815340"/>
              <a:gd name="connsiteX2" fmla="*/ 0 w 541020"/>
              <a:gd name="connsiteY2" fmla="*/ 0 h 815340"/>
              <a:gd name="connsiteX3" fmla="*/ 541020 w 541020"/>
              <a:gd name="connsiteY3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" h="815340">
                <a:moveTo>
                  <a:pt x="541020" y="0"/>
                </a:moveTo>
                <a:lnTo>
                  <a:pt x="541020" y="815340"/>
                </a:lnTo>
                <a:lnTo>
                  <a:pt x="0" y="0"/>
                </a:lnTo>
                <a:lnTo>
                  <a:pt x="54102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T</a:t>
            </a:r>
            <a:r>
              <a:rPr lang="en-GB" baseline="-25000" dirty="0" smtClean="0"/>
              <a:t>5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1691680" y="404664"/>
            <a:ext cx="5760640" cy="6408712"/>
            <a:chOff x="1691680" y="476672"/>
            <a:chExt cx="5760640" cy="64087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6093028"/>
              <a:ext cx="5760640" cy="79235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5301208"/>
              <a:ext cx="5760640" cy="120583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476672"/>
              <a:ext cx="5760640" cy="540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3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9" grpId="0" animBg="1"/>
      <p:bldP spid="19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268760"/>
            <a:ext cx="8562974" cy="2952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60"/>
            <a:ext cx="8562975" cy="57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1847277"/>
            <a:ext cx="8562975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2783380"/>
            <a:ext cx="8562975" cy="143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089825"/>
            <a:ext cx="4752529" cy="72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378834"/>
            <a:ext cx="4752530" cy="414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09120"/>
            <a:ext cx="4752528" cy="208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3713377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3713377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59981" y="1826419"/>
            <a:ext cx="288132" cy="564356"/>
          </a:xfrm>
          <a:custGeom>
            <a:avLst/>
            <a:gdLst>
              <a:gd name="connsiteX0" fmla="*/ 0 w 288132"/>
              <a:gd name="connsiteY0" fmla="*/ 0 h 564356"/>
              <a:gd name="connsiteX1" fmla="*/ 288132 w 288132"/>
              <a:gd name="connsiteY1" fmla="*/ 0 h 564356"/>
              <a:gd name="connsiteX2" fmla="*/ 283369 w 288132"/>
              <a:gd name="connsiteY2" fmla="*/ 564356 h 564356"/>
              <a:gd name="connsiteX3" fmla="*/ 0 w 288132"/>
              <a:gd name="connsiteY3" fmla="*/ 0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2" h="564356">
                <a:moveTo>
                  <a:pt x="0" y="0"/>
                </a:moveTo>
                <a:lnTo>
                  <a:pt x="288132" y="0"/>
                </a:lnTo>
                <a:cubicBezTo>
                  <a:pt x="286544" y="188119"/>
                  <a:pt x="284957" y="376237"/>
                  <a:pt x="283369" y="5643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  A</a:t>
            </a:r>
            <a:r>
              <a:rPr lang="en-GB" sz="900" baseline="-25000" dirty="0" smtClean="0"/>
              <a:t>1</a:t>
            </a:r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4664"/>
            <a:ext cx="4752530" cy="41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052736"/>
            <a:ext cx="8562974" cy="4021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052735"/>
            <a:ext cx="856297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3068960"/>
            <a:ext cx="8562975" cy="5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3575328"/>
            <a:ext cx="8562975" cy="151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31696</TotalTime>
  <Words>250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2823</cp:revision>
  <cp:lastPrinted>2019-03-09T08:19:56Z</cp:lastPrinted>
  <dcterms:created xsi:type="dcterms:W3CDTF">2014-02-21T20:01:10Z</dcterms:created>
  <dcterms:modified xsi:type="dcterms:W3CDTF">2020-11-10T16:47:39Z</dcterms:modified>
</cp:coreProperties>
</file>