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.xml"/><Relationship Id="rId3" Type="http://schemas.openxmlformats.org/officeDocument/2006/relationships/slide" Target="slide8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24.xml"/><Relationship Id="rId5" Type="http://schemas.openxmlformats.org/officeDocument/2006/relationships/slide" Target="slide12.xml"/><Relationship Id="rId15" Type="http://schemas.openxmlformats.org/officeDocument/2006/relationships/slide" Target="slide6.xml"/><Relationship Id="rId10" Type="http://schemas.openxmlformats.org/officeDocument/2006/relationships/slide" Target="slide22.xml"/><Relationship Id="rId4" Type="http://schemas.openxmlformats.org/officeDocument/2006/relationships/slide" Target="slide10.xml"/><Relationship Id="rId9" Type="http://schemas.openxmlformats.org/officeDocument/2006/relationships/slide" Target="slide20.xml"/><Relationship Id="rId1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1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8.png"/><Relationship Id="rId9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slide" Target="slide8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4716144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2H </a:t>
            </a:r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716016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716016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716016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716016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8" action="ppaction://hlinksldjump"/>
          </p:cNvPr>
          <p:cNvSpPr/>
          <p:nvPr/>
        </p:nvSpPr>
        <p:spPr>
          <a:xfrm>
            <a:off x="5940152" y="213285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5940152" y="270897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0" action="ppaction://hlinksldjump"/>
          </p:cNvPr>
          <p:cNvSpPr/>
          <p:nvPr/>
        </p:nvSpPr>
        <p:spPr>
          <a:xfrm>
            <a:off x="5940152" y="3285040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1" action="ppaction://hlinksldjump"/>
          </p:cNvPr>
          <p:cNvSpPr/>
          <p:nvPr/>
        </p:nvSpPr>
        <p:spPr>
          <a:xfrm>
            <a:off x="5940280" y="386104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5940152" y="443716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3" action="ppaction://hlinksldjump"/>
          </p:cNvPr>
          <p:cNvSpPr/>
          <p:nvPr/>
        </p:nvSpPr>
        <p:spPr>
          <a:xfrm>
            <a:off x="2411888" y="270892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4" action="ppaction://hlinksldjump"/>
          </p:cNvPr>
          <p:cNvSpPr/>
          <p:nvPr/>
        </p:nvSpPr>
        <p:spPr>
          <a:xfrm>
            <a:off x="2411888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5" action="ppaction://hlinksldjump"/>
          </p:cNvPr>
          <p:cNvSpPr/>
          <p:nvPr/>
        </p:nvSpPr>
        <p:spPr>
          <a:xfrm>
            <a:off x="2411888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0781" y="6516203"/>
            <a:ext cx="2350979" cy="29717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Invariant Points &amp; Lines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54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94" y="404664"/>
            <a:ext cx="5510812" cy="63367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flipH="1">
            <a:off x="3707902" y="3573014"/>
            <a:ext cx="535392" cy="772670"/>
            <a:chOff x="3226492" y="1196513"/>
            <a:chExt cx="810301" cy="360278"/>
          </a:xfrm>
        </p:grpSpPr>
        <p:sp>
          <p:nvSpPr>
            <p:cNvPr id="19" name="Freeform 18"/>
            <p:cNvSpPr/>
            <p:nvPr/>
          </p:nvSpPr>
          <p:spPr>
            <a:xfrm flipV="1">
              <a:off x="3491881" y="1263664"/>
              <a:ext cx="544912" cy="293127"/>
            </a:xfrm>
            <a:custGeom>
              <a:avLst/>
              <a:gdLst>
                <a:gd name="connsiteX0" fmla="*/ 0 w 615635"/>
                <a:gd name="connsiteY0" fmla="*/ 0 h 941561"/>
                <a:gd name="connsiteX1" fmla="*/ 0 w 615635"/>
                <a:gd name="connsiteY1" fmla="*/ 941561 h 941561"/>
                <a:gd name="connsiteX2" fmla="*/ 615635 w 615635"/>
                <a:gd name="connsiteY2" fmla="*/ 941561 h 941561"/>
                <a:gd name="connsiteX3" fmla="*/ 0 w 615635"/>
                <a:gd name="connsiteY3" fmla="*/ 0 h 94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635" h="941561">
                  <a:moveTo>
                    <a:pt x="0" y="0"/>
                  </a:moveTo>
                  <a:lnTo>
                    <a:pt x="0" y="941561"/>
                  </a:lnTo>
                  <a:lnTo>
                    <a:pt x="615635" y="941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  </a:t>
              </a:r>
              <a:endParaRPr lang="en-GB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26492" y="1196513"/>
              <a:ext cx="701316" cy="301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dirty="0" smtClean="0">
                <a:solidFill>
                  <a:schemeClr val="bg1"/>
                </a:solidFill>
              </a:endParaRPr>
            </a:p>
            <a:p>
              <a:r>
                <a:rPr lang="en-GB" dirty="0" smtClean="0">
                  <a:solidFill>
                    <a:schemeClr val="bg1"/>
                  </a:solidFill>
                </a:rPr>
                <a:t> Q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732240" y="17728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Q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04664"/>
            <a:ext cx="5510812" cy="6336704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35" name="Straight Connector 3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114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6354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30517"/>
            <a:ext cx="8640960" cy="6497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43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510" y="332656"/>
            <a:ext cx="5204980" cy="4497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3" y="4797152"/>
            <a:ext cx="7344814" cy="17661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2240" y="17728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915216" y="2051556"/>
            <a:ext cx="878186" cy="369332"/>
            <a:chOff x="2915216" y="2051556"/>
            <a:chExt cx="878186" cy="369332"/>
          </a:xfrm>
        </p:grpSpPr>
        <p:sp>
          <p:nvSpPr>
            <p:cNvPr id="6" name="Freeform 5"/>
            <p:cNvSpPr/>
            <p:nvPr/>
          </p:nvSpPr>
          <p:spPr>
            <a:xfrm>
              <a:off x="2915216" y="2091350"/>
              <a:ext cx="878186" cy="289711"/>
            </a:xfrm>
            <a:custGeom>
              <a:avLst/>
              <a:gdLst>
                <a:gd name="connsiteX0" fmla="*/ 869133 w 878186"/>
                <a:gd name="connsiteY0" fmla="*/ 289711 h 289711"/>
                <a:gd name="connsiteX1" fmla="*/ 289711 w 878186"/>
                <a:gd name="connsiteY1" fmla="*/ 289711 h 289711"/>
                <a:gd name="connsiteX2" fmla="*/ 0 w 878186"/>
                <a:gd name="connsiteY2" fmla="*/ 0 h 289711"/>
                <a:gd name="connsiteX3" fmla="*/ 878186 w 878186"/>
                <a:gd name="connsiteY3" fmla="*/ 0 h 289711"/>
                <a:gd name="connsiteX4" fmla="*/ 869133 w 878186"/>
                <a:gd name="connsiteY4" fmla="*/ 289711 h 289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8186" h="289711">
                  <a:moveTo>
                    <a:pt x="869133" y="289711"/>
                  </a:moveTo>
                  <a:lnTo>
                    <a:pt x="289711" y="289711"/>
                  </a:lnTo>
                  <a:lnTo>
                    <a:pt x="0" y="0"/>
                  </a:lnTo>
                  <a:lnTo>
                    <a:pt x="878186" y="0"/>
                  </a:lnTo>
                  <a:lnTo>
                    <a:pt x="869133" y="289711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 flipH="1">
              <a:off x="3242187" y="2051556"/>
              <a:ext cx="463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 A 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80642" y="3821492"/>
            <a:ext cx="896293" cy="369332"/>
            <a:chOff x="4680642" y="3821492"/>
            <a:chExt cx="896293" cy="369332"/>
          </a:xfrm>
        </p:grpSpPr>
        <p:sp>
          <p:nvSpPr>
            <p:cNvPr id="8" name="Freeform 7"/>
            <p:cNvSpPr/>
            <p:nvPr/>
          </p:nvSpPr>
          <p:spPr>
            <a:xfrm>
              <a:off x="4680642" y="3856776"/>
              <a:ext cx="896293" cy="298765"/>
            </a:xfrm>
            <a:custGeom>
              <a:avLst/>
              <a:gdLst>
                <a:gd name="connsiteX0" fmla="*/ 0 w 896293"/>
                <a:gd name="connsiteY0" fmla="*/ 298765 h 298765"/>
                <a:gd name="connsiteX1" fmla="*/ 0 w 896293"/>
                <a:gd name="connsiteY1" fmla="*/ 0 h 298765"/>
                <a:gd name="connsiteX2" fmla="*/ 597528 w 896293"/>
                <a:gd name="connsiteY2" fmla="*/ 0 h 298765"/>
                <a:gd name="connsiteX3" fmla="*/ 896293 w 896293"/>
                <a:gd name="connsiteY3" fmla="*/ 298765 h 298765"/>
                <a:gd name="connsiteX4" fmla="*/ 0 w 896293"/>
                <a:gd name="connsiteY4" fmla="*/ 298765 h 29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6293" h="298765">
                  <a:moveTo>
                    <a:pt x="0" y="298765"/>
                  </a:moveTo>
                  <a:lnTo>
                    <a:pt x="0" y="0"/>
                  </a:lnTo>
                  <a:lnTo>
                    <a:pt x="597528" y="0"/>
                  </a:lnTo>
                  <a:lnTo>
                    <a:pt x="896293" y="298765"/>
                  </a:lnTo>
                  <a:lnTo>
                    <a:pt x="0" y="298765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/>
            <p:cNvSpPr txBox="1"/>
            <p:nvPr/>
          </p:nvSpPr>
          <p:spPr>
            <a:xfrm flipH="1">
              <a:off x="4756690" y="3821492"/>
              <a:ext cx="463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B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732240" y="212371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332656"/>
            <a:ext cx="5204980" cy="449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6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3988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30517"/>
            <a:ext cx="8640960" cy="734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1520" y="2564905"/>
            <a:ext cx="8640960" cy="678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67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4941168"/>
            <a:ext cx="5760640" cy="18709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68848"/>
            <a:ext cx="5760640" cy="457232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2240" y="17728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32240" y="212371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9"/>
          <p:cNvSpPr/>
          <p:nvPr/>
        </p:nvSpPr>
        <p:spPr>
          <a:xfrm>
            <a:off x="2699792" y="1600200"/>
            <a:ext cx="622300" cy="647700"/>
          </a:xfrm>
          <a:custGeom>
            <a:avLst/>
            <a:gdLst>
              <a:gd name="connsiteX0" fmla="*/ 622300 w 622300"/>
              <a:gd name="connsiteY0" fmla="*/ 635000 h 647700"/>
              <a:gd name="connsiteX1" fmla="*/ 0 w 622300"/>
              <a:gd name="connsiteY1" fmla="*/ 647700 h 647700"/>
              <a:gd name="connsiteX2" fmla="*/ 292100 w 622300"/>
              <a:gd name="connsiteY2" fmla="*/ 0 h 647700"/>
              <a:gd name="connsiteX3" fmla="*/ 622300 w 622300"/>
              <a:gd name="connsiteY3" fmla="*/ 63500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300" h="647700">
                <a:moveTo>
                  <a:pt x="622300" y="635000"/>
                </a:moveTo>
                <a:lnTo>
                  <a:pt x="0" y="647700"/>
                </a:lnTo>
                <a:lnTo>
                  <a:pt x="292100" y="0"/>
                </a:lnTo>
                <a:lnTo>
                  <a:pt x="622300" y="6350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</a:t>
            </a:r>
            <a:endParaRPr lang="en-GB" dirty="0"/>
          </a:p>
        </p:txBody>
      </p:sp>
      <p:sp>
        <p:nvSpPr>
          <p:cNvPr id="18" name="Freeform 17"/>
          <p:cNvSpPr/>
          <p:nvPr/>
        </p:nvSpPr>
        <p:spPr>
          <a:xfrm>
            <a:off x="2699792" y="4221460"/>
            <a:ext cx="635000" cy="647700"/>
          </a:xfrm>
          <a:custGeom>
            <a:avLst/>
            <a:gdLst>
              <a:gd name="connsiteX0" fmla="*/ 0 w 635000"/>
              <a:gd name="connsiteY0" fmla="*/ 0 h 647700"/>
              <a:gd name="connsiteX1" fmla="*/ 635000 w 635000"/>
              <a:gd name="connsiteY1" fmla="*/ 0 h 647700"/>
              <a:gd name="connsiteX2" fmla="*/ 317500 w 635000"/>
              <a:gd name="connsiteY2" fmla="*/ 647700 h 647700"/>
              <a:gd name="connsiteX3" fmla="*/ 0 w 635000"/>
              <a:gd name="connsiteY3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" h="647700">
                <a:moveTo>
                  <a:pt x="0" y="0"/>
                </a:moveTo>
                <a:lnTo>
                  <a:pt x="635000" y="0"/>
                </a:lnTo>
                <a:lnTo>
                  <a:pt x="317500" y="64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</a:t>
            </a:r>
            <a:endParaRPr lang="en-GB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68848"/>
            <a:ext cx="5760640" cy="457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5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87211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30517"/>
            <a:ext cx="8640960" cy="1886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1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4664"/>
            <a:ext cx="6624736" cy="638015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32240" y="17728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A’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3276600" y="3329940"/>
            <a:ext cx="396240" cy="762000"/>
          </a:xfrm>
          <a:custGeom>
            <a:avLst/>
            <a:gdLst>
              <a:gd name="connsiteX0" fmla="*/ 0 w 396240"/>
              <a:gd name="connsiteY0" fmla="*/ 762000 h 762000"/>
              <a:gd name="connsiteX1" fmla="*/ 396240 w 396240"/>
              <a:gd name="connsiteY1" fmla="*/ 388620 h 762000"/>
              <a:gd name="connsiteX2" fmla="*/ 388620 w 396240"/>
              <a:gd name="connsiteY2" fmla="*/ 0 h 762000"/>
              <a:gd name="connsiteX3" fmla="*/ 7620 w 396240"/>
              <a:gd name="connsiteY3" fmla="*/ 0 h 762000"/>
              <a:gd name="connsiteX4" fmla="*/ 0 w 396240"/>
              <a:gd name="connsiteY4" fmla="*/ 76200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" h="762000">
                <a:moveTo>
                  <a:pt x="0" y="762000"/>
                </a:moveTo>
                <a:lnTo>
                  <a:pt x="396240" y="388620"/>
                </a:lnTo>
                <a:lnTo>
                  <a:pt x="388620" y="0"/>
                </a:lnTo>
                <a:lnTo>
                  <a:pt x="7620" y="0"/>
                </a:lnTo>
                <a:lnTo>
                  <a:pt x="0" y="76200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A’</a:t>
            </a:r>
            <a:endParaRPr lang="en-GB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04664"/>
            <a:ext cx="6624736" cy="63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24919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30517"/>
            <a:ext cx="8640960" cy="12634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2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93342"/>
            <a:ext cx="6912768" cy="642003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4" name="Straight Connector 2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919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772816"/>
            <a:ext cx="8640958" cy="14866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772816"/>
            <a:ext cx="8640960" cy="1486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9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273" y="404664"/>
            <a:ext cx="5137454" cy="494897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32240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B</a:t>
            </a:r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3274" y="5373216"/>
            <a:ext cx="5137452" cy="1381216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2652666" y="3521798"/>
            <a:ext cx="1167896" cy="588475"/>
          </a:xfrm>
          <a:custGeom>
            <a:avLst/>
            <a:gdLst>
              <a:gd name="connsiteX0" fmla="*/ 1158843 w 1167896"/>
              <a:gd name="connsiteY0" fmla="*/ 0 h 588475"/>
              <a:gd name="connsiteX1" fmla="*/ 588475 w 1167896"/>
              <a:gd name="connsiteY1" fmla="*/ 0 h 588475"/>
              <a:gd name="connsiteX2" fmla="*/ 0 w 1167896"/>
              <a:gd name="connsiteY2" fmla="*/ 588475 h 588475"/>
              <a:gd name="connsiteX3" fmla="*/ 1167896 w 1167896"/>
              <a:gd name="connsiteY3" fmla="*/ 588475 h 588475"/>
              <a:gd name="connsiteX4" fmla="*/ 1158843 w 1167896"/>
              <a:gd name="connsiteY4" fmla="*/ 0 h 5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7896" h="588475">
                <a:moveTo>
                  <a:pt x="1158843" y="0"/>
                </a:moveTo>
                <a:lnTo>
                  <a:pt x="588475" y="0"/>
                </a:lnTo>
                <a:lnTo>
                  <a:pt x="0" y="588475"/>
                </a:lnTo>
                <a:lnTo>
                  <a:pt x="1167896" y="588475"/>
                </a:lnTo>
                <a:lnTo>
                  <a:pt x="1158843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B</a:t>
            </a:r>
            <a:endParaRPr lang="en-GB" dirty="0"/>
          </a:p>
        </p:txBody>
      </p:sp>
      <p:grpSp>
        <p:nvGrpSpPr>
          <p:cNvPr id="31" name="Group 3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04664"/>
            <a:ext cx="5137454" cy="49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945" y="391050"/>
            <a:ext cx="6532110" cy="64223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562131" y="2525917"/>
            <a:ext cx="724277" cy="1511929"/>
          </a:xfrm>
          <a:custGeom>
            <a:avLst/>
            <a:gdLst>
              <a:gd name="connsiteX0" fmla="*/ 724277 w 724277"/>
              <a:gd name="connsiteY0" fmla="*/ 0 h 1511929"/>
              <a:gd name="connsiteX1" fmla="*/ 724277 w 724277"/>
              <a:gd name="connsiteY1" fmla="*/ 1511929 h 1511929"/>
              <a:gd name="connsiteX2" fmla="*/ 0 w 724277"/>
              <a:gd name="connsiteY2" fmla="*/ 1511929 h 1511929"/>
              <a:gd name="connsiteX3" fmla="*/ 724277 w 724277"/>
              <a:gd name="connsiteY3" fmla="*/ 0 h 1511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277" h="1511929">
                <a:moveTo>
                  <a:pt x="724277" y="0"/>
                </a:moveTo>
                <a:lnTo>
                  <a:pt x="724277" y="1511929"/>
                </a:lnTo>
                <a:lnTo>
                  <a:pt x="0" y="1511929"/>
                </a:lnTo>
                <a:lnTo>
                  <a:pt x="724277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/>
              <a:t> </a:t>
            </a:r>
            <a:r>
              <a:rPr lang="en-GB" dirty="0" smtClean="0"/>
              <a:t>  Q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4791456" y="2532888"/>
            <a:ext cx="740664" cy="1490472"/>
          </a:xfrm>
          <a:custGeom>
            <a:avLst/>
            <a:gdLst>
              <a:gd name="connsiteX0" fmla="*/ 0 w 740664"/>
              <a:gd name="connsiteY0" fmla="*/ 0 h 1490472"/>
              <a:gd name="connsiteX1" fmla="*/ 0 w 740664"/>
              <a:gd name="connsiteY1" fmla="*/ 1490472 h 1490472"/>
              <a:gd name="connsiteX2" fmla="*/ 740664 w 740664"/>
              <a:gd name="connsiteY2" fmla="*/ 1490472 h 1490472"/>
              <a:gd name="connsiteX3" fmla="*/ 0 w 740664"/>
              <a:gd name="connsiteY3" fmla="*/ 0 h 149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664" h="1490472">
                <a:moveTo>
                  <a:pt x="0" y="0"/>
                </a:moveTo>
                <a:lnTo>
                  <a:pt x="0" y="1490472"/>
                </a:lnTo>
                <a:lnTo>
                  <a:pt x="740664" y="14904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 smtClean="0"/>
              <a:t>R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32240" y="17728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Q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32240" y="219572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404664"/>
            <a:ext cx="6532110" cy="642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1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3956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44824"/>
            <a:ext cx="8640960" cy="1438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50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84" y="5894626"/>
            <a:ext cx="6996640" cy="9187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784" y="412562"/>
            <a:ext cx="6996640" cy="57606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948264" y="1780714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A’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48264" y="2203621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A’’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211924" y="3017798"/>
            <a:ext cx="403860" cy="1203960"/>
          </a:xfrm>
          <a:custGeom>
            <a:avLst/>
            <a:gdLst>
              <a:gd name="connsiteX0" fmla="*/ 0 w 403860"/>
              <a:gd name="connsiteY0" fmla="*/ 0 h 1203960"/>
              <a:gd name="connsiteX1" fmla="*/ 403860 w 403860"/>
              <a:gd name="connsiteY1" fmla="*/ 0 h 1203960"/>
              <a:gd name="connsiteX2" fmla="*/ 220980 w 403860"/>
              <a:gd name="connsiteY2" fmla="*/ 1203960 h 1203960"/>
              <a:gd name="connsiteX3" fmla="*/ 0 w 403860"/>
              <a:gd name="connsiteY3" fmla="*/ 0 h 120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" h="1203960">
                <a:moveTo>
                  <a:pt x="0" y="0"/>
                </a:moveTo>
                <a:lnTo>
                  <a:pt x="403860" y="0"/>
                </a:lnTo>
                <a:lnTo>
                  <a:pt x="220980" y="12039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A’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9" name="Freeform 18"/>
          <p:cNvSpPr/>
          <p:nvPr/>
        </p:nvSpPr>
        <p:spPr>
          <a:xfrm>
            <a:off x="3017896" y="2203621"/>
            <a:ext cx="403860" cy="1203960"/>
          </a:xfrm>
          <a:custGeom>
            <a:avLst/>
            <a:gdLst>
              <a:gd name="connsiteX0" fmla="*/ 0 w 403860"/>
              <a:gd name="connsiteY0" fmla="*/ 0 h 1203960"/>
              <a:gd name="connsiteX1" fmla="*/ 403860 w 403860"/>
              <a:gd name="connsiteY1" fmla="*/ 0 h 1203960"/>
              <a:gd name="connsiteX2" fmla="*/ 220980 w 403860"/>
              <a:gd name="connsiteY2" fmla="*/ 1203960 h 1203960"/>
              <a:gd name="connsiteX3" fmla="*/ 0 w 403860"/>
              <a:gd name="connsiteY3" fmla="*/ 0 h 120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860" h="1203960">
                <a:moveTo>
                  <a:pt x="0" y="0"/>
                </a:moveTo>
                <a:lnTo>
                  <a:pt x="403860" y="0"/>
                </a:lnTo>
                <a:lnTo>
                  <a:pt x="220980" y="12039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A’’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12" y="412562"/>
            <a:ext cx="6996640" cy="576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76872"/>
            <a:ext cx="8640960" cy="4436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276872"/>
            <a:ext cx="8640960" cy="443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0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692" y="5589240"/>
            <a:ext cx="4950652" cy="1214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92" y="260648"/>
            <a:ext cx="4950652" cy="5760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918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11978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620688"/>
            <a:ext cx="8640960" cy="1197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1257" y="1889548"/>
            <a:ext cx="6821486" cy="420374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61256" y="1889548"/>
            <a:ext cx="6821487" cy="4203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1H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3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9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2" y="4401606"/>
            <a:ext cx="4752526" cy="1043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3" y="4365104"/>
            <a:ext cx="5112569" cy="9121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70" y="1669582"/>
            <a:ext cx="5170783" cy="274167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1962" y="1052736"/>
            <a:ext cx="4775718" cy="3365186"/>
          </a:xfrm>
          <a:prstGeom prst="rect">
            <a:avLst/>
          </a:prstGeom>
        </p:spPr>
      </p:pic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24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94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1" y="4537200"/>
            <a:ext cx="7200798" cy="191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48680"/>
            <a:ext cx="8496944" cy="37401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971600" y="4504858"/>
            <a:ext cx="7200800" cy="868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8" y="548680"/>
            <a:ext cx="8496943" cy="2088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71600" y="5373216"/>
            <a:ext cx="7200800" cy="1112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6" idx="3"/>
            <a:endCxn id="22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5966" y="4156830"/>
            <a:ext cx="1440160" cy="12163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3528" y="2636912"/>
            <a:ext cx="8496943" cy="1684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9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  <p:bldP spid="26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1"/>
            <a:ext cx="8640958" cy="121634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88840"/>
            <a:ext cx="8640960" cy="6801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0" y="2669021"/>
            <a:ext cx="8640960" cy="5361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857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099"/>
            <a:ext cx="8784976" cy="59058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3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2" y="1988840"/>
            <a:ext cx="4410075" cy="1343025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366962" y="1988840"/>
            <a:ext cx="4410075" cy="1343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522007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42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331" y="378339"/>
            <a:ext cx="6247338" cy="63870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6732240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</a:t>
            </a:r>
            <a:r>
              <a:rPr lang="en-GB" sz="1400" b="1" dirty="0" smtClean="0">
                <a:latin typeface="Comic Sans MS" panose="030F0702030302020204" pitchFamily="66" charset="0"/>
              </a:rPr>
              <a:t>Shape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2181885" y="2426329"/>
            <a:ext cx="1077363" cy="1068309"/>
          </a:xfrm>
          <a:custGeom>
            <a:avLst/>
            <a:gdLst>
              <a:gd name="connsiteX0" fmla="*/ 1077363 w 1077363"/>
              <a:gd name="connsiteY0" fmla="*/ 1059255 h 1068309"/>
              <a:gd name="connsiteX1" fmla="*/ 18107 w 1077363"/>
              <a:gd name="connsiteY1" fmla="*/ 0 h 1068309"/>
              <a:gd name="connsiteX2" fmla="*/ 0 w 1077363"/>
              <a:gd name="connsiteY2" fmla="*/ 1068309 h 1068309"/>
              <a:gd name="connsiteX3" fmla="*/ 1077363 w 1077363"/>
              <a:gd name="connsiteY3" fmla="*/ 1059255 h 106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363" h="1068309">
                <a:moveTo>
                  <a:pt x="1077363" y="1059255"/>
                </a:moveTo>
                <a:lnTo>
                  <a:pt x="18107" y="0"/>
                </a:lnTo>
                <a:lnTo>
                  <a:pt x="0" y="1068309"/>
                </a:lnTo>
                <a:lnTo>
                  <a:pt x="1077363" y="1059255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195763" y="123611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46" y="368660"/>
            <a:ext cx="6247338" cy="638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2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784976" cy="6457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2204863"/>
            <a:ext cx="8784976" cy="645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3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04664"/>
            <a:ext cx="5472608" cy="3748494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 flipH="1">
            <a:off x="5364087" y="2847479"/>
            <a:ext cx="288032" cy="653529"/>
          </a:xfrm>
          <a:custGeom>
            <a:avLst/>
            <a:gdLst>
              <a:gd name="connsiteX0" fmla="*/ 0 w 615635"/>
              <a:gd name="connsiteY0" fmla="*/ 0 h 941561"/>
              <a:gd name="connsiteX1" fmla="*/ 0 w 615635"/>
              <a:gd name="connsiteY1" fmla="*/ 941561 h 941561"/>
              <a:gd name="connsiteX2" fmla="*/ 615635 w 615635"/>
              <a:gd name="connsiteY2" fmla="*/ 941561 h 941561"/>
              <a:gd name="connsiteX3" fmla="*/ 0 w 615635"/>
              <a:gd name="connsiteY3" fmla="*/ 0 h 94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635" h="941561">
                <a:moveTo>
                  <a:pt x="0" y="0"/>
                </a:moveTo>
                <a:lnTo>
                  <a:pt x="0" y="941561"/>
                </a:lnTo>
                <a:lnTo>
                  <a:pt x="615635" y="941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</a:t>
            </a:r>
            <a:r>
              <a:rPr lang="en-GB" sz="1600" dirty="0" smtClean="0"/>
              <a:t>B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149080"/>
            <a:ext cx="5472608" cy="2083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7" y="6240644"/>
            <a:ext cx="5472608" cy="14068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32240" y="1403635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B</a:t>
            </a:r>
          </a:p>
        </p:txBody>
      </p: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2H </a:t>
            </a:r>
            <a:r>
              <a:rPr lang="en-GB" sz="1400" b="1" dirty="0" smtClean="0">
                <a:latin typeface="Comic Sans MS" panose="030F0702030302020204" pitchFamily="66" charset="0"/>
              </a:rPr>
              <a:t>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468544" y="6926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491880" y="1196513"/>
            <a:ext cx="648072" cy="369332"/>
            <a:chOff x="3491880" y="1196513"/>
            <a:chExt cx="648072" cy="369332"/>
          </a:xfrm>
        </p:grpSpPr>
        <p:sp>
          <p:nvSpPr>
            <p:cNvPr id="19" name="Freeform 18"/>
            <p:cNvSpPr/>
            <p:nvPr/>
          </p:nvSpPr>
          <p:spPr>
            <a:xfrm flipV="1">
              <a:off x="3491880" y="1268760"/>
              <a:ext cx="648072" cy="288032"/>
            </a:xfrm>
            <a:custGeom>
              <a:avLst/>
              <a:gdLst>
                <a:gd name="connsiteX0" fmla="*/ 0 w 615635"/>
                <a:gd name="connsiteY0" fmla="*/ 0 h 941561"/>
                <a:gd name="connsiteX1" fmla="*/ 0 w 615635"/>
                <a:gd name="connsiteY1" fmla="*/ 941561 h 941561"/>
                <a:gd name="connsiteX2" fmla="*/ 615635 w 615635"/>
                <a:gd name="connsiteY2" fmla="*/ 941561 h 941561"/>
                <a:gd name="connsiteX3" fmla="*/ 0 w 615635"/>
                <a:gd name="connsiteY3" fmla="*/ 0 h 94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635" h="941561">
                  <a:moveTo>
                    <a:pt x="0" y="0"/>
                  </a:moveTo>
                  <a:lnTo>
                    <a:pt x="0" y="941561"/>
                  </a:lnTo>
                  <a:lnTo>
                    <a:pt x="615635" y="941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  </a:t>
              </a:r>
              <a:endParaRPr lang="en-GB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13274" y="119651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C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732240" y="177281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flipH="1">
            <a:off x="4752021" y="1196752"/>
            <a:ext cx="628215" cy="369332"/>
            <a:chOff x="3474783" y="1196513"/>
            <a:chExt cx="665169" cy="369332"/>
          </a:xfrm>
        </p:grpSpPr>
        <p:sp>
          <p:nvSpPr>
            <p:cNvPr id="25" name="Freeform 24"/>
            <p:cNvSpPr/>
            <p:nvPr/>
          </p:nvSpPr>
          <p:spPr>
            <a:xfrm flipV="1">
              <a:off x="3491880" y="1268760"/>
              <a:ext cx="648072" cy="288032"/>
            </a:xfrm>
            <a:custGeom>
              <a:avLst/>
              <a:gdLst>
                <a:gd name="connsiteX0" fmla="*/ 0 w 615635"/>
                <a:gd name="connsiteY0" fmla="*/ 0 h 941561"/>
                <a:gd name="connsiteX1" fmla="*/ 0 w 615635"/>
                <a:gd name="connsiteY1" fmla="*/ 941561 h 941561"/>
                <a:gd name="connsiteX2" fmla="*/ 615635 w 615635"/>
                <a:gd name="connsiteY2" fmla="*/ 941561 h 941561"/>
                <a:gd name="connsiteX3" fmla="*/ 0 w 615635"/>
                <a:gd name="connsiteY3" fmla="*/ 0 h 94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5635" h="941561">
                  <a:moveTo>
                    <a:pt x="0" y="0"/>
                  </a:moveTo>
                  <a:lnTo>
                    <a:pt x="0" y="941561"/>
                  </a:lnTo>
                  <a:lnTo>
                    <a:pt x="615635" y="941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     </a:t>
              </a:r>
              <a:endParaRPr lang="en-GB" sz="1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74783" y="1196513"/>
              <a:ext cx="346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D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732240" y="213285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D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Freeform 27"/>
          <p:cNvSpPr/>
          <p:nvPr/>
        </p:nvSpPr>
        <p:spPr>
          <a:xfrm flipH="1">
            <a:off x="4752020" y="3495551"/>
            <a:ext cx="612068" cy="293489"/>
          </a:xfrm>
          <a:custGeom>
            <a:avLst/>
            <a:gdLst>
              <a:gd name="connsiteX0" fmla="*/ 0 w 615635"/>
              <a:gd name="connsiteY0" fmla="*/ 0 h 941561"/>
              <a:gd name="connsiteX1" fmla="*/ 0 w 615635"/>
              <a:gd name="connsiteY1" fmla="*/ 941561 h 941561"/>
              <a:gd name="connsiteX2" fmla="*/ 615635 w 615635"/>
              <a:gd name="connsiteY2" fmla="*/ 941561 h 941561"/>
              <a:gd name="connsiteX3" fmla="*/ 0 w 615635"/>
              <a:gd name="connsiteY3" fmla="*/ 0 h 94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635" h="941561">
                <a:moveTo>
                  <a:pt x="0" y="0"/>
                </a:moveTo>
                <a:lnTo>
                  <a:pt x="0" y="941561"/>
                </a:lnTo>
                <a:lnTo>
                  <a:pt x="615635" y="94156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   E</a:t>
            </a:r>
            <a:endParaRPr lang="en-GB" sz="1600" dirty="0"/>
          </a:p>
        </p:txBody>
      </p:sp>
      <p:sp>
        <p:nvSpPr>
          <p:cNvPr id="29" name="Rectangle 28"/>
          <p:cNvSpPr/>
          <p:nvPr/>
        </p:nvSpPr>
        <p:spPr>
          <a:xfrm>
            <a:off x="6732240" y="2492896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Reveal Shape </a:t>
            </a:r>
            <a:r>
              <a:rPr lang="en-GB" sz="1400" b="1" dirty="0" smtClean="0">
                <a:latin typeface="Comic Sans MS" panose="030F0702030302020204" pitchFamily="66" charset="0"/>
              </a:rPr>
              <a:t>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04664"/>
            <a:ext cx="5472608" cy="37484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5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8640960" cy="15142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830517"/>
            <a:ext cx="8640960" cy="152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255628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Transformations of Shapes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220072" y="35482"/>
            <a:ext cx="180020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Q9</a:t>
            </a: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4752020" y="184069"/>
            <a:ext cx="4680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90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31680</TotalTime>
  <Words>345</Words>
  <Application>Microsoft Office PowerPoint</Application>
  <PresentationFormat>On-screen Show (4:3)</PresentationFormat>
  <Paragraphs>141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Theme1</vt:lpstr>
      <vt:lpstr>Transformations of Shapes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2824</cp:revision>
  <cp:lastPrinted>2019-03-09T08:19:56Z</cp:lastPrinted>
  <dcterms:created xsi:type="dcterms:W3CDTF">2014-02-21T20:01:10Z</dcterms:created>
  <dcterms:modified xsi:type="dcterms:W3CDTF">2020-11-10T15:36:35Z</dcterms:modified>
</cp:coreProperties>
</file>