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3" Type="http://schemas.openxmlformats.org/officeDocument/2006/relationships/slide" Target="slide1.xml"/><Relationship Id="rId7" Type="http://schemas.openxmlformats.org/officeDocument/2006/relationships/slide" Target="slide10.xml"/><Relationship Id="rId12" Type="http://schemas.openxmlformats.org/officeDocument/2006/relationships/slide" Target="slide21.xml"/><Relationship Id="rId2" Type="http://schemas.openxmlformats.org/officeDocument/2006/relationships/slide" Target="slide2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10.xml"/><Relationship Id="rId7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5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3059960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6309376"/>
            <a:ext cx="1152128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Trapeziums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6" y="630932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Tangents/ Gradients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059832" y="32849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059832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292208" y="18448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5292208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5292208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5292080" y="357301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0" action="ppaction://hlinksldjump"/>
          </p:cNvPr>
          <p:cNvSpPr/>
          <p:nvPr/>
        </p:nvSpPr>
        <p:spPr>
          <a:xfrm>
            <a:off x="5292080" y="4149136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1" action="ppaction://hlinksldjump"/>
          </p:cNvPr>
          <p:cNvSpPr/>
          <p:nvPr/>
        </p:nvSpPr>
        <p:spPr>
          <a:xfrm>
            <a:off x="5292080" y="4725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2" action="ppaction://hlinksldjump"/>
          </p:cNvPr>
          <p:cNvSpPr/>
          <p:nvPr/>
        </p:nvSpPr>
        <p:spPr>
          <a:xfrm>
            <a:off x="6516216" y="21329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3" action="ppaction://hlinksldjump"/>
          </p:cNvPr>
          <p:cNvSpPr/>
          <p:nvPr/>
        </p:nvSpPr>
        <p:spPr>
          <a:xfrm>
            <a:off x="6516216" y="270897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4" action="ppaction://hlinksldjump"/>
          </p:cNvPr>
          <p:cNvSpPr/>
          <p:nvPr/>
        </p:nvSpPr>
        <p:spPr>
          <a:xfrm>
            <a:off x="6516216" y="328498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5" action="ppaction://hlinksldjump"/>
          </p:cNvPr>
          <p:cNvSpPr/>
          <p:nvPr/>
        </p:nvSpPr>
        <p:spPr>
          <a:xfrm>
            <a:off x="6516216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6516216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6048672" cy="18633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2276872"/>
            <a:ext cx="6048672" cy="3925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665" y="6206394"/>
            <a:ext cx="6048670" cy="3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62160"/>
            <a:ext cx="5184574" cy="6282720"/>
          </a:xfrm>
          <a:prstGeom prst="rect">
            <a:avLst/>
          </a:prstGeom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3" y="476672"/>
            <a:ext cx="3660281" cy="3398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2" y="3861548"/>
            <a:ext cx="3660282" cy="18322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1519" y="462159"/>
            <a:ext cx="8844855" cy="6282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0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47500"/>
            <a:ext cx="6048672" cy="6296822"/>
          </a:xfrm>
          <a:prstGeom prst="rect">
            <a:avLst/>
          </a:prstGeom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47664" y="447499"/>
            <a:ext cx="6048672" cy="629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98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84" y="6237312"/>
            <a:ext cx="6666232" cy="456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884" y="377367"/>
            <a:ext cx="6666232" cy="58146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23" y="1988840"/>
            <a:ext cx="6246554" cy="23042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8723" y="1988839"/>
            <a:ext cx="6246554" cy="136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48723" y="3356992"/>
            <a:ext cx="6246554" cy="936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25572"/>
            <a:ext cx="5904656" cy="631579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23" y="1916832"/>
            <a:ext cx="6246554" cy="133361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8723" y="1916830"/>
            <a:ext cx="6246554" cy="1333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40844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92710"/>
            <a:ext cx="6912768" cy="607258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16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2060848"/>
            <a:ext cx="5695950" cy="3714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24025" y="2060847"/>
            <a:ext cx="5695950" cy="371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4455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336704" cy="635682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04664"/>
            <a:ext cx="6336704" cy="4361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782670"/>
            <a:ext cx="6336704" cy="734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9" y="5544892"/>
            <a:ext cx="6336702" cy="11244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5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53" y="404664"/>
            <a:ext cx="5171694" cy="63367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86153" y="404663"/>
            <a:ext cx="5171694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8314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80100"/>
            <a:ext cx="6912768" cy="568520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3461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1520" y="548679"/>
            <a:ext cx="8640960" cy="534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27134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3356" y="960308"/>
            <a:ext cx="3197288" cy="3548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3588" y="32385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ball is thrown vertically upwards.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graph shows the height of the ball above the ground after it is thrown. 	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55172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(c)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Work out the average speed of the ball when it is moving downwards.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[2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4941168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After how many seconds is the ball at instantaneous rest when it is in the air?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[1 mark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436510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For how many seconds is the ball at a height of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more than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2 metres?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[1 mark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86" y="548680"/>
            <a:ext cx="6198228" cy="60486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72886" y="548679"/>
            <a:ext cx="6198228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72886" y="1988840"/>
            <a:ext cx="619822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72886" y="3717032"/>
            <a:ext cx="619822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2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5" y="459380"/>
            <a:ext cx="4752530" cy="4265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4725144"/>
            <a:ext cx="4752528" cy="19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452" y="502390"/>
            <a:ext cx="6059940" cy="63109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40452" y="502391"/>
            <a:ext cx="6059940" cy="6310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5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7200800" cy="1888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464910"/>
            <a:ext cx="6480720" cy="413244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71600" y="476671"/>
            <a:ext cx="7200800" cy="188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1640" y="2464910"/>
            <a:ext cx="6480720" cy="413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80" y="559816"/>
            <a:ext cx="6560840" cy="603753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57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39" y="404664"/>
            <a:ext cx="5572322" cy="63367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85840" y="404663"/>
            <a:ext cx="5572322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3523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340768"/>
            <a:ext cx="8352926" cy="356052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340767"/>
            <a:ext cx="8352930" cy="1800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3140968"/>
            <a:ext cx="8352930" cy="1760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22121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24" y="5733256"/>
            <a:ext cx="6777752" cy="79738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3125" y="421028"/>
            <a:ext cx="6777750" cy="53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338" y="404664"/>
            <a:ext cx="5138998" cy="63367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57337" y="404663"/>
            <a:ext cx="5138999" cy="1800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57337" y="2204864"/>
            <a:ext cx="5138999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7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9348"/>
            <a:ext cx="5616624" cy="633202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63689" y="409347"/>
            <a:ext cx="5616623" cy="63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797060"/>
            <a:ext cx="4683100" cy="445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3174"/>
          <a:stretch/>
        </p:blipFill>
        <p:spPr>
          <a:xfrm>
            <a:off x="107503" y="980728"/>
            <a:ext cx="4566409" cy="4740087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9077" y="5252342"/>
            <a:ext cx="4482008" cy="4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33413"/>
            <a:ext cx="8352928" cy="119117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833412"/>
            <a:ext cx="8352930" cy="379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3212976"/>
            <a:ext cx="8352930" cy="804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3097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2656"/>
            <a:ext cx="4896544" cy="525764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026" y="5567727"/>
            <a:ext cx="5645254" cy="11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2"/>
            <a:ext cx="8064896" cy="443779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39552" y="908720"/>
            <a:ext cx="8064896" cy="4437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15934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404664"/>
            <a:ext cx="6768752" cy="500762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5" y="5441382"/>
            <a:ext cx="6768750" cy="4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54" y="522555"/>
            <a:ext cx="6506092" cy="581289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318954" y="1052735"/>
            <a:ext cx="6506092" cy="5282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8954" y="522555"/>
            <a:ext cx="6506092" cy="530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</p:spTree>
    <p:extLst>
      <p:ext uri="{BB962C8B-B14F-4D97-AF65-F5344CB8AC3E}">
        <p14:creationId xmlns:p14="http://schemas.microsoft.com/office/powerpoint/2010/main" val="14580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31757</TotalTime>
  <Words>331</Words>
  <Application>Microsoft Office PowerPoint</Application>
  <PresentationFormat>On-screen Show (4:3)</PresentationFormat>
  <Paragraphs>128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Theme1</vt:lpstr>
      <vt:lpstr>Time-Series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2835</cp:revision>
  <cp:lastPrinted>2019-03-09T08:19:56Z</cp:lastPrinted>
  <dcterms:created xsi:type="dcterms:W3CDTF">2014-02-21T20:01:10Z</dcterms:created>
  <dcterms:modified xsi:type="dcterms:W3CDTF">2020-11-09T09:27:11Z</dcterms:modified>
</cp:coreProperties>
</file>