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4.png"/><Relationship Id="rId7" Type="http://schemas.openxmlformats.org/officeDocument/2006/relationships/image" Target="../media/image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0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436224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436096" y="299700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436096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436096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6660360" y="270897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660360" y="3285040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6660360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219586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219573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219573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2195736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420000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3420000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3420000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/>
        </p:nvSpPr>
        <p:spPr>
          <a:xfrm>
            <a:off x="3420000" y="414913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59632" y="6309376"/>
            <a:ext cx="1152128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Trapeziums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496" y="630932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Tangents/ Gradients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/>
        </p:nvSpPr>
        <p:spPr>
          <a:xfrm>
            <a:off x="3789150" y="651620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83768" y="651620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See also: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301120"/>
            <a:ext cx="6048672" cy="25122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04664"/>
            <a:ext cx="6048672" cy="41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48880"/>
            <a:ext cx="8352928" cy="82625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348879"/>
            <a:ext cx="8352930" cy="544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893088"/>
            <a:ext cx="8352928" cy="28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4156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51" y="5589240"/>
            <a:ext cx="5093498" cy="118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251" y="5013176"/>
            <a:ext cx="5093498" cy="1207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251" y="332656"/>
            <a:ext cx="5093498" cy="48874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16832"/>
            <a:ext cx="8352926" cy="170202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2"/>
            <a:ext cx="8352930" cy="38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300783"/>
            <a:ext cx="8352928" cy="131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9145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02" y="4005064"/>
            <a:ext cx="5407796" cy="279680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102" y="404664"/>
            <a:ext cx="5407796" cy="38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29186"/>
            <a:ext cx="8352926" cy="17158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1"/>
            <a:ext cx="8352930" cy="544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461722"/>
            <a:ext cx="8352928" cy="60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4" y="3068960"/>
            <a:ext cx="8352929" cy="588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945222"/>
            <a:ext cx="4608512" cy="9959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04664"/>
            <a:ext cx="4608512" cy="4230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4899492"/>
            <a:ext cx="4608512" cy="19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916832"/>
            <a:ext cx="8352932" cy="20850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1"/>
            <a:ext cx="8352930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636912"/>
            <a:ext cx="8352928" cy="77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4" y="3413440"/>
            <a:ext cx="8352929" cy="588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165337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365104"/>
            <a:ext cx="5040560" cy="24585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351585"/>
            <a:ext cx="5040560" cy="4378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4715600"/>
            <a:ext cx="5040560" cy="3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916832"/>
            <a:ext cx="8352930" cy="156967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1"/>
            <a:ext cx="8352930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708920"/>
            <a:ext cx="8352928" cy="777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2558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059960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6309376"/>
            <a:ext cx="1152128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Trapeziums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6" y="630932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Tangents/ Gradients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059832" y="32849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3059832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92208" y="18448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5292208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529220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5292080" y="3573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5292080" y="4149136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5292080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/>
        </p:nvSpPr>
        <p:spPr>
          <a:xfrm>
            <a:off x="6516216" y="2132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6516216" y="270897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/>
        </p:nvSpPr>
        <p:spPr>
          <a:xfrm>
            <a:off x="6516216" y="328498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/>
        </p:nvSpPr>
        <p:spPr>
          <a:xfrm>
            <a:off x="6516216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/>
        </p:nvSpPr>
        <p:spPr>
          <a:xfrm>
            <a:off x="6516216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3789150" y="651620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83768" y="651620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See also: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76" y="4367794"/>
            <a:ext cx="6618248" cy="24455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876" y="404664"/>
            <a:ext cx="6618248" cy="5524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16832"/>
            <a:ext cx="8352926" cy="128852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75722"/>
            <a:ext cx="8352930" cy="905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780927"/>
            <a:ext cx="8352930" cy="424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4455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341" y="4381129"/>
            <a:ext cx="5593318" cy="24479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341" y="368660"/>
            <a:ext cx="5593318" cy="4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11024"/>
            <a:ext cx="8352926" cy="115793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75722"/>
            <a:ext cx="8352930" cy="76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636913"/>
            <a:ext cx="8352930" cy="43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951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317388"/>
            <a:ext cx="7632846" cy="2495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52463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2928" cy="92471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75722"/>
            <a:ext cx="8352930" cy="96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6933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667092"/>
            <a:ext cx="4896544" cy="3074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4664"/>
            <a:ext cx="4896544" cy="33677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40230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196539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4"/>
            <a:ext cx="8496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3528" y="2420888"/>
            <a:ext cx="8496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3068960"/>
            <a:ext cx="8496944" cy="741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8" idx="3"/>
            <a:endCxn id="2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5405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797152"/>
            <a:ext cx="5472608" cy="2015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356992"/>
            <a:ext cx="5472608" cy="14438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01608"/>
            <a:ext cx="5472608" cy="40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31662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340767"/>
            <a:ext cx="8496944" cy="2776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3528" y="4117308"/>
            <a:ext cx="8496944" cy="38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2720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2987952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2987824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6309376"/>
            <a:ext cx="1152128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Trapeziums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6" y="630932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Tangents/ Gradients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2987824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5364216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364216" y="299695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5364216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5364216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6588352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6588352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/>
        </p:nvSpPr>
        <p:spPr>
          <a:xfrm>
            <a:off x="6588352" y="3860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3789150" y="6516203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Frequency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83768" y="651620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See also: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268598"/>
            <a:ext cx="5184576" cy="1544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56992"/>
            <a:ext cx="5184576" cy="2278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980728"/>
            <a:ext cx="5184576" cy="36098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434686"/>
            <a:ext cx="5184576" cy="546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713" y="5805264"/>
            <a:ext cx="5184574" cy="3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1" y="620687"/>
            <a:ext cx="8866955" cy="4680521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69541" y="618431"/>
            <a:ext cx="8866955" cy="1226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541" y="3429000"/>
            <a:ext cx="8866955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5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9541" y="1844824"/>
            <a:ext cx="8866955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6672"/>
            <a:ext cx="6833986" cy="58082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259632" y="476672"/>
            <a:ext cx="683398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9632" y="4005064"/>
            <a:ext cx="6833986" cy="2279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59632" y="3501008"/>
            <a:ext cx="683398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94280"/>
            <a:ext cx="5904656" cy="4186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581128"/>
            <a:ext cx="5904656" cy="20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1" y="404664"/>
            <a:ext cx="8804918" cy="36268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69542" y="404663"/>
            <a:ext cx="8804918" cy="3626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132878"/>
            <a:ext cx="7344816" cy="174439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9592" y="4103512"/>
            <a:ext cx="7344816" cy="1773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4664"/>
            <a:ext cx="6336704" cy="4361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782670"/>
            <a:ext cx="6336704" cy="734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9" y="5544892"/>
            <a:ext cx="6336702" cy="11244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49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8"/>
            <a:ext cx="8352926" cy="356052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340767"/>
            <a:ext cx="8352930" cy="180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3140968"/>
            <a:ext cx="8352930" cy="1760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42746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797060"/>
            <a:ext cx="4683100" cy="445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174"/>
          <a:stretch/>
        </p:blipFill>
        <p:spPr>
          <a:xfrm>
            <a:off x="107503" y="980728"/>
            <a:ext cx="4566409" cy="4740087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077" y="5252342"/>
            <a:ext cx="4482008" cy="4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33413"/>
            <a:ext cx="8352928" cy="11911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833412"/>
            <a:ext cx="8352930" cy="37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3212976"/>
            <a:ext cx="8352930" cy="80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6231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656"/>
            <a:ext cx="4896544" cy="52576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026" y="5567727"/>
            <a:ext cx="5645254" cy="11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861048"/>
            <a:ext cx="5760640" cy="295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32656"/>
            <a:ext cx="5760640" cy="41271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6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2"/>
            <a:ext cx="8064896" cy="44377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9552" y="908720"/>
            <a:ext cx="8064896" cy="4437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1840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4664"/>
            <a:ext cx="6768752" cy="500762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5" y="5441382"/>
            <a:ext cx="6768750" cy="4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54" y="522555"/>
            <a:ext cx="6506092" cy="58128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318954" y="1052735"/>
            <a:ext cx="6506092" cy="5282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8954" y="522555"/>
            <a:ext cx="6506092" cy="530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412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048672" cy="18633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276872"/>
            <a:ext cx="6048672" cy="3925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5" y="6206394"/>
            <a:ext cx="6048670" cy="3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62160"/>
            <a:ext cx="5184574" cy="6282720"/>
          </a:xfrm>
          <a:prstGeom prst="rect">
            <a:avLst/>
          </a:prstGeom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3" y="476672"/>
            <a:ext cx="3660281" cy="3398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2" y="3861548"/>
            <a:ext cx="3660282" cy="18322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1519" y="462159"/>
            <a:ext cx="8844855" cy="6282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9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47500"/>
            <a:ext cx="6048672" cy="6296822"/>
          </a:xfrm>
          <a:prstGeom prst="rect">
            <a:avLst/>
          </a:prstGeom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7664" y="447499"/>
            <a:ext cx="6048672" cy="629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3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4" y="6237312"/>
            <a:ext cx="6666232" cy="456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84" y="377367"/>
            <a:ext cx="6666232" cy="58146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23" y="1988840"/>
            <a:ext cx="6246554" cy="23042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8723" y="1988839"/>
            <a:ext cx="6246554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8723" y="3356992"/>
            <a:ext cx="6246554" cy="936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25572"/>
            <a:ext cx="5904656" cy="63157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23" y="1916832"/>
            <a:ext cx="6246554" cy="13336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8723" y="1916830"/>
            <a:ext cx="6246554" cy="133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0287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191670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8800"/>
            <a:ext cx="8352930" cy="905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534004"/>
            <a:ext cx="8352930" cy="1011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3467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92710"/>
            <a:ext cx="6912768" cy="607258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6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2060848"/>
            <a:ext cx="5695950" cy="3714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24025" y="2060847"/>
            <a:ext cx="5695950" cy="371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382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635682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53" y="404664"/>
            <a:ext cx="5171694" cy="63367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86153" y="404663"/>
            <a:ext cx="5171694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8629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80100"/>
            <a:ext cx="6912768" cy="568520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3461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1520" y="548679"/>
            <a:ext cx="8640960" cy="534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6283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356" y="960308"/>
            <a:ext cx="3197288" cy="3548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3588" y="32385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ball is thrown vertically upwards.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graph shows the height of the ball above the ground after it is thrown. 	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55172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(c)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Work out the average speed of the ball when it is moving downwards.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4941168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After how many seconds is the ball at instantaneous rest when it is in the air?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436510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For how many seconds is the ball at a height of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more than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2 metres?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86" y="548680"/>
            <a:ext cx="6198228" cy="60486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2886" y="548679"/>
            <a:ext cx="6198228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2886" y="1988840"/>
            <a:ext cx="619822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72886" y="3717032"/>
            <a:ext cx="619822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5" y="459380"/>
            <a:ext cx="4752530" cy="4265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4725144"/>
            <a:ext cx="4752528" cy="19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452" y="502390"/>
            <a:ext cx="6059940" cy="63109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40452" y="502391"/>
            <a:ext cx="6059940" cy="631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3310560"/>
            <a:ext cx="6768750" cy="3502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5566"/>
            <a:ext cx="6768752" cy="56667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7200800" cy="1888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64910"/>
            <a:ext cx="6480720" cy="41324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71600" y="476671"/>
            <a:ext cx="7200800" cy="188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1640" y="2464910"/>
            <a:ext cx="6480720" cy="413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80" y="559816"/>
            <a:ext cx="6560840" cy="603753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44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39" y="404664"/>
            <a:ext cx="5572322" cy="63367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85840" y="404663"/>
            <a:ext cx="5572322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453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24" y="5733256"/>
            <a:ext cx="6777752" cy="7973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125" y="421028"/>
            <a:ext cx="6777750" cy="53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338" y="404664"/>
            <a:ext cx="5138998" cy="63367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57337" y="404663"/>
            <a:ext cx="5138999" cy="1800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57337" y="2204864"/>
            <a:ext cx="5138999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1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9348"/>
            <a:ext cx="5616624" cy="633202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63689" y="409347"/>
            <a:ext cx="5616623" cy="633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4847534"/>
            <a:ext cx="6336702" cy="19658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14872"/>
            <a:ext cx="6336704" cy="589444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5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96752"/>
            <a:ext cx="8352926" cy="326365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196752"/>
            <a:ext cx="8352930" cy="2427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3624044"/>
            <a:ext cx="8352930" cy="83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0597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45224"/>
            <a:ext cx="4248472" cy="697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70954"/>
            <a:ext cx="4248472" cy="4826225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980728"/>
            <a:ext cx="4608512" cy="980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992" y="1988840"/>
            <a:ext cx="4608512" cy="13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916832"/>
            <a:ext cx="8352930" cy="434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2507676"/>
            <a:ext cx="8352926" cy="184264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1"/>
            <a:ext cx="835293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507676"/>
            <a:ext cx="8352930" cy="184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42410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8352928" cy="10069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4"/>
            <a:ext cx="8352930" cy="100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9119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5" y="4941168"/>
            <a:ext cx="4392490" cy="655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42596"/>
            <a:ext cx="4536504" cy="517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258563"/>
            <a:ext cx="4536503" cy="11866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96752"/>
            <a:ext cx="4536504" cy="3069661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5" y="1196752"/>
            <a:ext cx="4392489" cy="38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284166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4"/>
            <a:ext cx="8352930" cy="38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2636912"/>
            <a:ext cx="8352930" cy="529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3166910"/>
            <a:ext cx="8352928" cy="1159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866198"/>
            <a:ext cx="8352928" cy="770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5" grpId="0" animBg="1"/>
      <p:bldP spid="2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01581"/>
            <a:ext cx="4311691" cy="3639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295" y="836711"/>
            <a:ext cx="4609209" cy="491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620688"/>
            <a:ext cx="8352930" cy="510398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620687"/>
            <a:ext cx="8352930" cy="260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881605"/>
            <a:ext cx="8352930" cy="182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4" y="2708920"/>
            <a:ext cx="8352931" cy="1188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4" y="3897352"/>
            <a:ext cx="8352932" cy="118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4" y="5085183"/>
            <a:ext cx="8352932" cy="639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14309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14" grpId="0" animBg="1"/>
      <p:bldP spid="15" grpId="0" animBg="1"/>
      <p:bldP spid="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885" y="54968"/>
            <a:ext cx="2421619" cy="65423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24744"/>
            <a:ext cx="6543885" cy="48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552367"/>
            <a:ext cx="6543885" cy="19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844824"/>
            <a:ext cx="8352926" cy="129434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4"/>
            <a:ext cx="8352930" cy="1294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1589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05" y="5151772"/>
            <a:ext cx="6712990" cy="1589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05" y="404664"/>
            <a:ext cx="6712990" cy="55638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46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13470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8"/>
            <a:ext cx="8352930" cy="1347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19406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7078" b="1"/>
          <a:stretch/>
        </p:blipFill>
        <p:spPr>
          <a:xfrm>
            <a:off x="1835696" y="5157192"/>
            <a:ext cx="5472608" cy="165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077072"/>
            <a:ext cx="5472608" cy="137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208258"/>
            <a:ext cx="5472608" cy="102487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404664"/>
            <a:ext cx="5472608" cy="4328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89689"/>
          <a:stretch/>
        </p:blipFill>
        <p:spPr>
          <a:xfrm>
            <a:off x="1835696" y="5445224"/>
            <a:ext cx="5472608" cy="2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556792"/>
            <a:ext cx="8352926" cy="20693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4"/>
            <a:ext cx="835293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1988840"/>
            <a:ext cx="835292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4" y="2852936"/>
            <a:ext cx="835292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4" y="3140968"/>
            <a:ext cx="8352929" cy="48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847044"/>
            <a:ext cx="5904656" cy="201549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95490"/>
            <a:ext cx="5904656" cy="504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5589240"/>
            <a:ext cx="5904656" cy="46537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275856" y="2425492"/>
            <a:ext cx="2376263" cy="2355827"/>
            <a:chOff x="2195736" y="3577620"/>
            <a:chExt cx="2376263" cy="2355827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195736" y="4663440"/>
              <a:ext cx="792088" cy="12700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987824" y="3577620"/>
              <a:ext cx="1584175" cy="10858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092279" y="3255569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04664"/>
            <a:ext cx="5904656" cy="504973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252520" y="1628800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941168"/>
            <a:ext cx="7632846" cy="1710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0688"/>
            <a:ext cx="7632848" cy="443758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2928" cy="118571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2"/>
            <a:ext cx="8352930" cy="118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5" idx="3"/>
            <a:endCxn id="14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0646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686076"/>
            <a:ext cx="7632848" cy="1983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01008"/>
            <a:ext cx="7632848" cy="246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3298594"/>
            <a:ext cx="7632850" cy="149855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5" y="404664"/>
            <a:ext cx="7632850" cy="35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3645024"/>
            <a:ext cx="8352932" cy="2090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620688"/>
            <a:ext cx="8352930" cy="299756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5536" y="620688"/>
            <a:ext cx="8352930" cy="96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4" y="1581308"/>
            <a:ext cx="8352931" cy="203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4" y="3618248"/>
            <a:ext cx="8352931" cy="211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4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833628"/>
            <a:ext cx="6336704" cy="1923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97152"/>
            <a:ext cx="6336704" cy="1702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14098"/>
            <a:ext cx="6336704" cy="44550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980728"/>
            <a:ext cx="8352932" cy="352702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5536" y="967816"/>
            <a:ext cx="8352930" cy="25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4" y="1218743"/>
            <a:ext cx="8352931" cy="328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4" y="1547562"/>
            <a:ext cx="8352931" cy="297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6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41992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8352928" cy="170049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3"/>
            <a:ext cx="8352930" cy="1133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978580"/>
            <a:ext cx="8352928" cy="566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31663</TotalTime>
  <Words>824</Words>
  <Application>Microsoft Office PowerPoint</Application>
  <PresentationFormat>On-screen Show (4:3)</PresentationFormat>
  <Paragraphs>358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Comic Sans MS</vt:lpstr>
      <vt:lpstr>Theme1</vt:lpstr>
      <vt:lpstr>Time-Series</vt:lpstr>
      <vt:lpstr>Time-Series</vt:lpstr>
      <vt:lpstr>Time-Series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2797</cp:revision>
  <cp:lastPrinted>2019-03-09T08:19:56Z</cp:lastPrinted>
  <dcterms:created xsi:type="dcterms:W3CDTF">2014-02-21T20:01:10Z</dcterms:created>
  <dcterms:modified xsi:type="dcterms:W3CDTF">2021-08-23T09:16:08Z</dcterms:modified>
</cp:coreProperties>
</file>