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png"/><Relationship Id="rId7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2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4.png"/><Relationship Id="rId7" Type="http://schemas.openxmlformats.org/officeDocument/2006/relationships/slide" Target="slide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987952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987824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6309376"/>
            <a:ext cx="1152128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Trapeziums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6" y="630932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Tangents/ Gradients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987824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5364216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5364216" y="299695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5364216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5364216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6588352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6588352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6588352" y="3860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885" y="54968"/>
            <a:ext cx="2421619" cy="65423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124744"/>
            <a:ext cx="6543885" cy="48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552367"/>
            <a:ext cx="6543885" cy="19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844824"/>
            <a:ext cx="8352926" cy="129434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4"/>
            <a:ext cx="8352930" cy="1294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8704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05" y="5151772"/>
            <a:ext cx="6712990" cy="1589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05" y="404664"/>
            <a:ext cx="6712990" cy="55638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78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134707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8"/>
            <a:ext cx="8352930" cy="1347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15978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7078" b="1"/>
          <a:stretch/>
        </p:blipFill>
        <p:spPr>
          <a:xfrm>
            <a:off x="1835696" y="5157192"/>
            <a:ext cx="5472608" cy="165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077072"/>
            <a:ext cx="5472608" cy="137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4208258"/>
            <a:ext cx="5472608" cy="102487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5696" y="404664"/>
            <a:ext cx="5472608" cy="4328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89689"/>
          <a:stretch/>
        </p:blipFill>
        <p:spPr>
          <a:xfrm>
            <a:off x="1835696" y="5445224"/>
            <a:ext cx="5472608" cy="2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556792"/>
            <a:ext cx="8352926" cy="20693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4"/>
            <a:ext cx="835293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1988840"/>
            <a:ext cx="8352927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4" y="2852936"/>
            <a:ext cx="835292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4" y="3140968"/>
            <a:ext cx="8352929" cy="48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941168"/>
            <a:ext cx="7632846" cy="1710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0688"/>
            <a:ext cx="7632848" cy="443758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2928" cy="118571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2"/>
            <a:ext cx="8352930" cy="118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5" idx="3"/>
            <a:endCxn id="14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3608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686076"/>
            <a:ext cx="7632848" cy="1983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01008"/>
            <a:ext cx="7632848" cy="246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3298594"/>
            <a:ext cx="7632850" cy="149855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5" y="404664"/>
            <a:ext cx="7632850" cy="35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3645024"/>
            <a:ext cx="8352932" cy="2090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620688"/>
            <a:ext cx="8352930" cy="299756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5536" y="620688"/>
            <a:ext cx="8352930" cy="96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4" y="1581308"/>
            <a:ext cx="8352931" cy="2036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4" y="3618248"/>
            <a:ext cx="8352931" cy="211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2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4847534"/>
            <a:ext cx="6336702" cy="19658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14872"/>
            <a:ext cx="6336704" cy="589444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14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833628"/>
            <a:ext cx="6336704" cy="1923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97152"/>
            <a:ext cx="6336704" cy="1702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14098"/>
            <a:ext cx="6336704" cy="44550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980728"/>
            <a:ext cx="8352932" cy="352702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5536" y="967816"/>
            <a:ext cx="8352930" cy="25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4" y="1218743"/>
            <a:ext cx="8352931" cy="328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34" y="1547562"/>
            <a:ext cx="8352931" cy="297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6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13168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96752"/>
            <a:ext cx="8352926" cy="326365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196752"/>
            <a:ext cx="8352930" cy="2427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3624044"/>
            <a:ext cx="8352930" cy="83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3578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45224"/>
            <a:ext cx="4248472" cy="697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70954"/>
            <a:ext cx="4248472" cy="4826225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2" y="980728"/>
            <a:ext cx="4608512" cy="980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9992" y="1988840"/>
            <a:ext cx="4608512" cy="13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916832"/>
            <a:ext cx="8352930" cy="434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2507676"/>
            <a:ext cx="8352926" cy="184264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1"/>
            <a:ext cx="835293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507676"/>
            <a:ext cx="8352930" cy="184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0595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5" y="4941168"/>
            <a:ext cx="4392490" cy="655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42596"/>
            <a:ext cx="4536504" cy="517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258563"/>
            <a:ext cx="4536503" cy="11866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96752"/>
            <a:ext cx="4536504" cy="3069661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6015" y="1196752"/>
            <a:ext cx="4392489" cy="38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52928" cy="284166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484784"/>
            <a:ext cx="8352930" cy="38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2636912"/>
            <a:ext cx="8352930" cy="529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3166910"/>
            <a:ext cx="8352928" cy="1159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866198"/>
            <a:ext cx="8352928" cy="770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301581"/>
            <a:ext cx="4311691" cy="3639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295" y="836711"/>
            <a:ext cx="4609209" cy="491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620688"/>
            <a:ext cx="8352930" cy="510398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620687"/>
            <a:ext cx="8352930" cy="260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881605"/>
            <a:ext cx="8352930" cy="1827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4" y="2708920"/>
            <a:ext cx="8352931" cy="1188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4" y="3897352"/>
            <a:ext cx="8352932" cy="118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4" y="5085183"/>
            <a:ext cx="8352932" cy="639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366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14" grpId="0" animBg="1"/>
      <p:bldP spid="15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31704</TotalTime>
  <Words>181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Time-Series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2846</cp:revision>
  <cp:lastPrinted>2019-03-09T08:19:56Z</cp:lastPrinted>
  <dcterms:created xsi:type="dcterms:W3CDTF">2014-02-21T20:01:10Z</dcterms:created>
  <dcterms:modified xsi:type="dcterms:W3CDTF">2020-11-10T16:55:38Z</dcterms:modified>
</cp:coreProperties>
</file>