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58" autoAdjust="0"/>
    <p:restoredTop sz="95422" autoAdjust="0"/>
  </p:normalViewPr>
  <p:slideViewPr>
    <p:cSldViewPr>
      <p:cViewPr varScale="1">
        <p:scale>
          <a:sx n="106" d="100"/>
          <a:sy n="106" d="100"/>
        </p:scale>
        <p:origin x="14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slide" Target="slide8.xml"/><Relationship Id="rId3" Type="http://schemas.openxmlformats.org/officeDocument/2006/relationships/slide" Target="slide1.xml"/><Relationship Id="rId7" Type="http://schemas.openxmlformats.org/officeDocument/2006/relationships/slide" Target="slide26.xml"/><Relationship Id="rId12" Type="http://schemas.openxmlformats.org/officeDocument/2006/relationships/slide" Target="slide6.xml"/><Relationship Id="rId17" Type="http://schemas.openxmlformats.org/officeDocument/2006/relationships/slide" Target="slide16.xml"/><Relationship Id="rId2" Type="http://schemas.openxmlformats.org/officeDocument/2006/relationships/slide" Target="slide18.xml"/><Relationship Id="rId16" Type="http://schemas.openxmlformats.org/officeDocument/2006/relationships/slide" Target="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11" Type="http://schemas.openxmlformats.org/officeDocument/2006/relationships/slide" Target="slide4.xml"/><Relationship Id="rId5" Type="http://schemas.openxmlformats.org/officeDocument/2006/relationships/slide" Target="slide22.xml"/><Relationship Id="rId15" Type="http://schemas.openxmlformats.org/officeDocument/2006/relationships/slide" Target="slide12.xml"/><Relationship Id="rId10" Type="http://schemas.openxmlformats.org/officeDocument/2006/relationships/slide" Target="slide2.xml"/><Relationship Id="rId4" Type="http://schemas.openxmlformats.org/officeDocument/2006/relationships/slide" Target="slide20.xml"/><Relationship Id="rId9" Type="http://schemas.openxmlformats.org/officeDocument/2006/relationships/slide" Target="slide31.xml"/><Relationship Id="rId14" Type="http://schemas.openxmlformats.org/officeDocument/2006/relationships/slide" Target="slide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8.png"/><Relationship Id="rId7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slide" Target="slide1.xml"/><Relationship Id="rId4" Type="http://schemas.openxmlformats.org/officeDocument/2006/relationships/slide" Target="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slide" Target="slide1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5.png"/><Relationship Id="rId7" Type="http://schemas.openxmlformats.org/officeDocument/2006/relationships/slide" Target="slide1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9.png"/><Relationship Id="rId7" Type="http://schemas.openxmlformats.org/officeDocument/2006/relationships/slide" Target="slide28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52.png"/><Relationship Id="rId4" Type="http://schemas.openxmlformats.org/officeDocument/2006/relationships/image" Target="../media/image50.png"/><Relationship Id="rId9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1.xml"/><Relationship Id="rId4" Type="http://schemas.openxmlformats.org/officeDocument/2006/relationships/slide" Target="slide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5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Time-Series</a:t>
            </a:r>
          </a:p>
        </p:txBody>
      </p:sp>
      <p:sp>
        <p:nvSpPr>
          <p:cNvPr id="15" name="Rectangle 14">
            <a:hlinkClick r:id="rId2" action="ppaction://hlinksldjump"/>
          </p:cNvPr>
          <p:cNvSpPr/>
          <p:nvPr/>
        </p:nvSpPr>
        <p:spPr>
          <a:xfrm>
            <a:off x="5436224" y="242094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3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436096" y="2997008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5436096" y="357307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5436096" y="414913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7" action="ppaction://hlinksldjump"/>
          </p:cNvPr>
          <p:cNvSpPr/>
          <p:nvPr/>
        </p:nvSpPr>
        <p:spPr>
          <a:xfrm>
            <a:off x="6660360" y="2708976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6660360" y="3285040"/>
            <a:ext cx="1152000" cy="504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rgbClr val="7030A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9" action="ppaction://hlinksldjump"/>
          </p:cNvPr>
          <p:cNvSpPr/>
          <p:nvPr/>
        </p:nvSpPr>
        <p:spPr>
          <a:xfrm>
            <a:off x="6660360" y="3861104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10" action="ppaction://hlinksldjump"/>
          </p:cNvPr>
          <p:cNvSpPr/>
          <p:nvPr/>
        </p:nvSpPr>
        <p:spPr>
          <a:xfrm>
            <a:off x="2195864" y="242088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11" action="ppaction://hlinksldjump"/>
          </p:cNvPr>
          <p:cNvSpPr/>
          <p:nvPr/>
        </p:nvSpPr>
        <p:spPr>
          <a:xfrm>
            <a:off x="2195736" y="29970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12" action="ppaction://hlinksldjump"/>
          </p:cNvPr>
          <p:cNvSpPr/>
          <p:nvPr/>
        </p:nvSpPr>
        <p:spPr>
          <a:xfrm>
            <a:off x="2195736" y="3573072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13" action="ppaction://hlinksldjump"/>
          </p:cNvPr>
          <p:cNvSpPr/>
          <p:nvPr/>
        </p:nvSpPr>
        <p:spPr>
          <a:xfrm>
            <a:off x="2195736" y="414913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14" action="ppaction://hlinksldjump"/>
          </p:cNvPr>
          <p:cNvSpPr/>
          <p:nvPr/>
        </p:nvSpPr>
        <p:spPr>
          <a:xfrm>
            <a:off x="3420000" y="242088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1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5" action="ppaction://hlinksldjump"/>
          </p:cNvPr>
          <p:cNvSpPr/>
          <p:nvPr/>
        </p:nvSpPr>
        <p:spPr>
          <a:xfrm>
            <a:off x="3420000" y="2997008"/>
            <a:ext cx="1152000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6" action="ppaction://hlinksldjump"/>
          </p:cNvPr>
          <p:cNvSpPr/>
          <p:nvPr/>
        </p:nvSpPr>
        <p:spPr>
          <a:xfrm>
            <a:off x="3420000" y="357307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7" action="ppaction://hlinksldjump"/>
          </p:cNvPr>
          <p:cNvSpPr/>
          <p:nvPr/>
        </p:nvSpPr>
        <p:spPr>
          <a:xfrm>
            <a:off x="3420000" y="4149136"/>
            <a:ext cx="1152000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 2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259632" y="6309376"/>
            <a:ext cx="1152128" cy="504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Trapeziums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5496" y="6309320"/>
            <a:ext cx="1152128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Tangents/ Gradients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18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251" y="5589240"/>
            <a:ext cx="5093498" cy="11868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251" y="5013176"/>
            <a:ext cx="5093498" cy="1207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251" y="332656"/>
            <a:ext cx="5093498" cy="488740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522007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2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916832"/>
            <a:ext cx="8352926" cy="170202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916832"/>
            <a:ext cx="8352930" cy="3839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2300783"/>
            <a:ext cx="8352928" cy="13180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522007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7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385529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102" y="4005064"/>
            <a:ext cx="5407796" cy="279680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522007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68102" y="404664"/>
            <a:ext cx="5407796" cy="380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5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929186"/>
            <a:ext cx="8352926" cy="171583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916831"/>
            <a:ext cx="8352930" cy="5448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2461722"/>
            <a:ext cx="8352928" cy="607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2007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95534" y="3068960"/>
            <a:ext cx="8352929" cy="588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5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3945222"/>
            <a:ext cx="4608512" cy="99594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522007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7744" y="404664"/>
            <a:ext cx="4608512" cy="42301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7744" y="4899492"/>
            <a:ext cx="4608512" cy="191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04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4" y="1916832"/>
            <a:ext cx="8352932" cy="208502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916831"/>
            <a:ext cx="8352930" cy="7200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2636912"/>
            <a:ext cx="8352928" cy="776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95534" y="3413440"/>
            <a:ext cx="8352929" cy="588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522007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7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45368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4365104"/>
            <a:ext cx="5040560" cy="245859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522007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1720" y="351585"/>
            <a:ext cx="5040560" cy="43780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1720" y="4715600"/>
            <a:ext cx="5040560" cy="36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0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1916832"/>
            <a:ext cx="8352930" cy="156967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916831"/>
            <a:ext cx="8352930" cy="792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2708920"/>
            <a:ext cx="8352928" cy="777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2007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2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304890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876" y="4367794"/>
            <a:ext cx="6618248" cy="244558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2876" y="404664"/>
            <a:ext cx="6618248" cy="55244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59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916832"/>
            <a:ext cx="8352926" cy="128852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875722"/>
            <a:ext cx="8352930" cy="905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2780927"/>
            <a:ext cx="8352930" cy="4244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2837432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3861048"/>
            <a:ext cx="5760640" cy="2958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332656"/>
            <a:ext cx="5760640" cy="4127102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879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341" y="4381129"/>
            <a:ext cx="5593318" cy="244795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5341" y="368660"/>
            <a:ext cx="5593318" cy="451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9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911024"/>
            <a:ext cx="8352926" cy="115793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875722"/>
            <a:ext cx="8352930" cy="761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2636913"/>
            <a:ext cx="8352930" cy="4320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6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210114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4317388"/>
            <a:ext cx="7632846" cy="24959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76672"/>
            <a:ext cx="7632848" cy="524633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F87B70-33EE-4BBB-BF4E-C38538EF793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83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916832"/>
            <a:ext cx="8352928" cy="92471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875722"/>
            <a:ext cx="8352930" cy="965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21541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3667092"/>
            <a:ext cx="4896544" cy="30742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28" y="404664"/>
            <a:ext cx="4896544" cy="336771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8" idx="3"/>
            <a:endCxn id="12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257852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44824"/>
            <a:ext cx="8496944" cy="196539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844824"/>
            <a:ext cx="84969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23528" y="2420888"/>
            <a:ext cx="849694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3528" y="3068960"/>
            <a:ext cx="8496944" cy="741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28" idx="3"/>
            <a:endCxn id="26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80861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4797152"/>
            <a:ext cx="5472608" cy="20159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3356992"/>
            <a:ext cx="5472608" cy="144389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8" idx="3"/>
            <a:endCxn id="12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5696" y="401608"/>
            <a:ext cx="5472608" cy="40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4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340768"/>
            <a:ext cx="8496942" cy="316624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323528" y="1340767"/>
            <a:ext cx="8496944" cy="2776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23528" y="4117308"/>
            <a:ext cx="8496944" cy="389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5" idx="3"/>
            <a:endCxn id="1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138192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5268598"/>
            <a:ext cx="5184576" cy="1544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3356992"/>
            <a:ext cx="5184576" cy="22783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980728"/>
            <a:ext cx="5184576" cy="3609802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7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8" idx="3"/>
            <a:endCxn id="12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8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79712" y="434686"/>
            <a:ext cx="5184576" cy="5461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79713" y="5805264"/>
            <a:ext cx="5184574" cy="333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18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1" y="620687"/>
            <a:ext cx="8866955" cy="4680521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69541" y="618431"/>
            <a:ext cx="8866955" cy="1226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9541" y="3429000"/>
            <a:ext cx="8866955" cy="18722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2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2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3608" y="5903485"/>
            <a:ext cx="1296144" cy="861935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169541" y="1844824"/>
            <a:ext cx="8866955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75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628800"/>
            <a:ext cx="8352928" cy="191670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628800"/>
            <a:ext cx="8352930" cy="905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2534004"/>
            <a:ext cx="8352930" cy="10115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7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244302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476672"/>
            <a:ext cx="6833986" cy="580822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259632" y="476672"/>
            <a:ext cx="6833986" cy="3024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59632" y="4005064"/>
            <a:ext cx="6833986" cy="22798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19" idx="3"/>
            <a:endCxn id="12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59632" y="3501008"/>
            <a:ext cx="683398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04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2" grpId="0" animBg="1"/>
      <p:bldP spid="21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18" idx="3"/>
            <a:endCxn id="12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9672" y="394280"/>
            <a:ext cx="5904656" cy="41868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672" y="4581128"/>
            <a:ext cx="5904656" cy="206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2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541" y="404664"/>
            <a:ext cx="8804918" cy="3626840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69542" y="404663"/>
            <a:ext cx="8804918" cy="3626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522007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6" idx="3"/>
            <a:endCxn id="14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92" y="4132878"/>
            <a:ext cx="7344816" cy="1744394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899592" y="4103512"/>
            <a:ext cx="7344816" cy="1773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SF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78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5" y="3310560"/>
            <a:ext cx="6768750" cy="35028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05566"/>
            <a:ext cx="6768752" cy="566671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5220072" y="35482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25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44824"/>
            <a:ext cx="8352928" cy="1006974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844824"/>
            <a:ext cx="8352930" cy="1006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20072" y="35482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369462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4847044"/>
            <a:ext cx="5904656" cy="201549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5220072" y="35482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672" y="395490"/>
            <a:ext cx="5904656" cy="5049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9672" y="5589240"/>
            <a:ext cx="5904656" cy="465372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275856" y="2425492"/>
            <a:ext cx="2376263" cy="2355827"/>
            <a:chOff x="2195736" y="3577620"/>
            <a:chExt cx="2376263" cy="2355827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2195736" y="4663440"/>
              <a:ext cx="792088" cy="127000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2987824" y="3577620"/>
              <a:ext cx="1584175" cy="108582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7092279" y="3255569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Reveal Graph 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672" y="404664"/>
            <a:ext cx="5904656" cy="504973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9252520" y="1628800"/>
            <a:ext cx="1872209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05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44824"/>
            <a:ext cx="8352928" cy="1700498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1844823"/>
            <a:ext cx="8352930" cy="1133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5220072" y="35482"/>
            <a:ext cx="230425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8" idx="3"/>
            <a:endCxn id="11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2978580"/>
            <a:ext cx="8352928" cy="566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95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4301120"/>
            <a:ext cx="6048672" cy="2512256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522007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3" idx="3"/>
            <a:endCxn id="23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7664" y="404664"/>
            <a:ext cx="6048672" cy="414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95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348880"/>
            <a:ext cx="8352928" cy="826256"/>
          </a:xfrm>
          <a:prstGeom prst="rect">
            <a:avLst/>
          </a:prstGeom>
        </p:spPr>
      </p:pic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395536" y="2348879"/>
            <a:ext cx="8352930" cy="544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95536" y="2893088"/>
            <a:ext cx="8352928" cy="28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5220072" y="35482"/>
            <a:ext cx="237626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Specimen Set 1 2H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4" idx="3"/>
            <a:endCxn id="12" idx="1"/>
          </p:cNvCxnSpPr>
          <p:nvPr/>
        </p:nvCxnSpPr>
        <p:spPr>
          <a:xfrm flipV="1">
            <a:off x="457200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3275856" y="35483"/>
            <a:ext cx="1296144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Time-Series</a:t>
            </a:r>
          </a:p>
        </p:txBody>
      </p:sp>
    </p:spTree>
    <p:extLst>
      <p:ext uri="{BB962C8B-B14F-4D97-AF65-F5344CB8AC3E}">
        <p14:creationId xmlns:p14="http://schemas.microsoft.com/office/powerpoint/2010/main" val="346695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31690</TotalTime>
  <Words>288</Words>
  <Application>Microsoft Office PowerPoint</Application>
  <PresentationFormat>On-screen Show (4:3)</PresentationFormat>
  <Paragraphs>125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Comic Sans MS</vt:lpstr>
      <vt:lpstr>Theme1</vt:lpstr>
      <vt:lpstr>Time-Series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2849</cp:revision>
  <cp:lastPrinted>2019-03-09T08:19:56Z</cp:lastPrinted>
  <dcterms:created xsi:type="dcterms:W3CDTF">2014-02-21T20:01:10Z</dcterms:created>
  <dcterms:modified xsi:type="dcterms:W3CDTF">2020-11-10T15:47:00Z</dcterms:modified>
</cp:coreProperties>
</file>