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37" name="Rectangle 36">
            <a:hlinkClick r:id="rId3" action="ppaction://hlinksldjump"/>
          </p:cNvPr>
          <p:cNvSpPr/>
          <p:nvPr/>
        </p:nvSpPr>
        <p:spPr>
          <a:xfrm>
            <a:off x="2915944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Q26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" action="ppaction://noaction"/>
          </p:cNvPr>
          <p:cNvSpPr/>
          <p:nvPr/>
        </p:nvSpPr>
        <p:spPr>
          <a:xfrm>
            <a:off x="179512" y="270897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Edexcel</a:t>
            </a:r>
          </a:p>
        </p:txBody>
      </p:sp>
      <p:sp>
        <p:nvSpPr>
          <p:cNvPr id="16" name="Rectangle 15">
            <a:hlinkClick r:id="rId2" action="ppaction://hlinksldjump"/>
          </p:cNvPr>
          <p:cNvSpPr/>
          <p:nvPr/>
        </p:nvSpPr>
        <p:spPr>
          <a:xfrm>
            <a:off x="179640" y="3284984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AQA</a:t>
            </a:r>
          </a:p>
        </p:txBody>
      </p:sp>
      <p:sp>
        <p:nvSpPr>
          <p:cNvPr id="17" name="Rectangle 16">
            <a:hlinkClick r:id="" action="ppaction://noaction"/>
          </p:cNvPr>
          <p:cNvSpPr/>
          <p:nvPr/>
        </p:nvSpPr>
        <p:spPr>
          <a:xfrm>
            <a:off x="179512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OCR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5220200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Q28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5220072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Q24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93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Q26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1" y="1844824"/>
            <a:ext cx="8640958" cy="911276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030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556792"/>
            <a:ext cx="8640958" cy="263571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51521" y="1556792"/>
            <a:ext cx="8640957" cy="2635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Q26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5" idx="3"/>
            <a:endCxn id="20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16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Q28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545" y="1700808"/>
            <a:ext cx="8208910" cy="150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23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80728"/>
            <a:ext cx="8352928" cy="429579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95536" y="980727"/>
            <a:ext cx="8352928" cy="4295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Q28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5903486"/>
            <a:ext cx="1296144" cy="861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1123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620688"/>
            <a:ext cx="8352928" cy="488715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95536" y="620687"/>
            <a:ext cx="8352928" cy="4887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notes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Q28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57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Q24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1" y="1556792"/>
            <a:ext cx="8640958" cy="135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98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85828"/>
            <a:ext cx="5904656" cy="642754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619672" y="385827"/>
            <a:ext cx="5904656" cy="6427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Q24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5" idx="3"/>
            <a:endCxn id="20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56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31747</TotalTime>
  <Words>56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Theme1</vt:lpstr>
      <vt:lpstr>Surds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2812</cp:revision>
  <cp:lastPrinted>2019-03-09T08:19:56Z</cp:lastPrinted>
  <dcterms:created xsi:type="dcterms:W3CDTF">2014-02-21T20:01:10Z</dcterms:created>
  <dcterms:modified xsi:type="dcterms:W3CDTF">2020-11-09T09:09:02Z</dcterms:modified>
</cp:coreProperties>
</file>