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1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4.xml"/><Relationship Id="rId4" Type="http://schemas.openxmlformats.org/officeDocument/2006/relationships/slide" Target="slide2.xml"/><Relationship Id="rId9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3.png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3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24.png"/><Relationship Id="rId7" Type="http://schemas.openxmlformats.org/officeDocument/2006/relationships/slide" Target="slide1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3059896" y="386110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38" name="Rectangle 37">
            <a:hlinkClick r:id="rId4" action="ppaction://hlinksldjump"/>
          </p:cNvPr>
          <p:cNvSpPr/>
          <p:nvPr/>
        </p:nvSpPr>
        <p:spPr>
          <a:xfrm>
            <a:off x="3059960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3059896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5364216" y="242088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7" action="ppaction://hlinksldjump"/>
          </p:cNvPr>
          <p:cNvSpPr/>
          <p:nvPr/>
        </p:nvSpPr>
        <p:spPr>
          <a:xfrm>
            <a:off x="5364088" y="299700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8" action="ppaction://hlinksldjump"/>
          </p:cNvPr>
          <p:cNvSpPr/>
          <p:nvPr/>
        </p:nvSpPr>
        <p:spPr>
          <a:xfrm>
            <a:off x="5364088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9" action="ppaction://hlinksldjump"/>
          </p:cNvPr>
          <p:cNvSpPr/>
          <p:nvPr/>
        </p:nvSpPr>
        <p:spPr>
          <a:xfrm>
            <a:off x="5364088" y="4149136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8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836712"/>
            <a:ext cx="8640962" cy="457997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5" idx="3"/>
            <a:endCxn id="18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51519" y="836712"/>
            <a:ext cx="8640959" cy="4579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Exemplar responses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9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1" y="1523436"/>
            <a:ext cx="8640958" cy="75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20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484784"/>
            <a:ext cx="8640958" cy="192868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1" y="1484784"/>
            <a:ext cx="8640957" cy="1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9" name="Rectangle 28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31" name="Rectangle 30">
            <a:hlinkClick r:id="rId5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32" name="Straight Arrow Connector 31"/>
          <p:cNvCxnSpPr>
            <a:stCxn id="29" idx="3"/>
            <a:endCxn id="31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59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08720"/>
            <a:ext cx="8352928" cy="542140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211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2060848"/>
            <a:ext cx="8640956" cy="190420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1" y="2060846"/>
            <a:ext cx="8640957" cy="864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14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51521" y="2924942"/>
            <a:ext cx="8640957" cy="1040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3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2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30" y="3717032"/>
            <a:ext cx="8496940" cy="2379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2060848"/>
            <a:ext cx="8496942" cy="185159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9" y="1052736"/>
            <a:ext cx="8496942" cy="1241262"/>
          </a:xfrm>
          <a:prstGeom prst="rect">
            <a:avLst/>
          </a:prstGeom>
        </p:spPr>
      </p:pic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3" name="Rectangle 22">
            <a:hlinkClick r:id="rId8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8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980728"/>
            <a:ext cx="8640958" cy="11321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2132856"/>
            <a:ext cx="8640958" cy="184725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1" y="980729"/>
            <a:ext cx="8640957" cy="50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521" y="1484784"/>
            <a:ext cx="8640957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1521" y="2132856"/>
            <a:ext cx="8640957" cy="184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51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768170"/>
            <a:ext cx="7488832" cy="582918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5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628800"/>
            <a:ext cx="8640958" cy="178140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51521" y="1628800"/>
            <a:ext cx="8640957" cy="1781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0" idx="3"/>
            <a:endCxn id="13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03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110138"/>
            <a:ext cx="8640958" cy="1911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2041028"/>
            <a:ext cx="8640958" cy="225206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0" y="1124744"/>
            <a:ext cx="8640960" cy="98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40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5" idx="3"/>
            <a:endCxn id="18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1" y="1628800"/>
            <a:ext cx="8640958" cy="1798946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251521" y="1628800"/>
            <a:ext cx="8640957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521" y="2420888"/>
            <a:ext cx="8640957" cy="1006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1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24744"/>
            <a:ext cx="8640960" cy="347464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1H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1052736"/>
            <a:ext cx="8640960" cy="35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05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2348880"/>
            <a:ext cx="8640958" cy="278259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1628800"/>
            <a:ext cx="8640958" cy="64258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1" y="1628800"/>
            <a:ext cx="8640957" cy="642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521" y="2348880"/>
            <a:ext cx="8640957" cy="2782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1H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3" idx="3"/>
            <a:endCxn id="16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3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3" y="404664"/>
            <a:ext cx="6048674" cy="318611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7664" y="3573016"/>
            <a:ext cx="6048672" cy="314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16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52738"/>
            <a:ext cx="8640960" cy="83138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1" y="1052736"/>
            <a:ext cx="8640957" cy="36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521" y="1412778"/>
            <a:ext cx="8640957" cy="471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5" idx="3"/>
            <a:endCxn id="18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988840"/>
            <a:ext cx="8640960" cy="1780866"/>
          </a:xfrm>
          <a:prstGeom prst="rect">
            <a:avLst/>
          </a:prstGeom>
        </p:spPr>
      </p:pic>
      <p:pic>
        <p:nvPicPr>
          <p:cNvPr id="21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251519" y="1988840"/>
            <a:ext cx="8640959" cy="1780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5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6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31690</TotalTime>
  <Words>125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Theme1</vt:lpstr>
      <vt:lpstr>Surds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2808</cp:revision>
  <cp:lastPrinted>2019-03-09T08:19:56Z</cp:lastPrinted>
  <dcterms:created xsi:type="dcterms:W3CDTF">2014-02-21T20:01:10Z</dcterms:created>
  <dcterms:modified xsi:type="dcterms:W3CDTF">2020-11-10T16:42:21Z</dcterms:modified>
</cp:coreProperties>
</file>