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3" Type="http://schemas.openxmlformats.org/officeDocument/2006/relationships/slide" Target="slide1.xml"/><Relationship Id="rId7" Type="http://schemas.openxmlformats.org/officeDocument/2006/relationships/slide" Target="slide11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4.xml"/><Relationship Id="rId4" Type="http://schemas.openxmlformats.org/officeDocument/2006/relationships/slide" Target="slide2.xml"/><Relationship Id="rId9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3.png"/><Relationship Id="rId4" Type="http://schemas.openxmlformats.org/officeDocument/2006/relationships/slide" Target="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1.xml"/><Relationship Id="rId4" Type="http://schemas.openxmlformats.org/officeDocument/2006/relationships/slide" Target="slid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3.xml"/><Relationship Id="rId4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3.xml"/><Relationship Id="rId4" Type="http://schemas.openxmlformats.org/officeDocument/2006/relationships/slide" Target="slide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image" Target="../media/image24.png"/><Relationship Id="rId7" Type="http://schemas.openxmlformats.org/officeDocument/2006/relationships/slide" Target="slide1.xm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7.png"/><Relationship Id="rId7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hlinkClick r:id="rId2" action="ppaction://hlinksldjump"/>
          </p:cNvPr>
          <p:cNvSpPr/>
          <p:nvPr/>
        </p:nvSpPr>
        <p:spPr>
          <a:xfrm>
            <a:off x="3059896" y="386110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0" name="Rectangle 9">
            <a:hlinkClick r:id="rId3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38" name="Rectangle 37">
            <a:hlinkClick r:id="rId4" action="ppaction://hlinksldjump"/>
          </p:cNvPr>
          <p:cNvSpPr/>
          <p:nvPr/>
        </p:nvSpPr>
        <p:spPr>
          <a:xfrm>
            <a:off x="3059960" y="270892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3059896" y="328498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5364216" y="2420888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0" name="Rectangle 19">
            <a:hlinkClick r:id="rId7" action="ppaction://hlinksldjump"/>
          </p:cNvPr>
          <p:cNvSpPr/>
          <p:nvPr/>
        </p:nvSpPr>
        <p:spPr>
          <a:xfrm>
            <a:off x="5364088" y="2997008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1</a:t>
            </a:r>
            <a:r>
              <a:rPr lang="en-GB" sz="1400" b="1" dirty="0" smtClean="0">
                <a:latin typeface="Comic Sans MS" panose="030F0702030302020204" pitchFamily="66" charset="0"/>
              </a:rPr>
              <a:t>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1" name="Rectangle 20">
            <a:hlinkClick r:id="rId8" action="ppaction://hlinksldjump"/>
          </p:cNvPr>
          <p:cNvSpPr/>
          <p:nvPr/>
        </p:nvSpPr>
        <p:spPr>
          <a:xfrm>
            <a:off x="5364088" y="357307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 21">
            <a:hlinkClick r:id="rId9" action="ppaction://hlinksldjump"/>
          </p:cNvPr>
          <p:cNvSpPr/>
          <p:nvPr/>
        </p:nvSpPr>
        <p:spPr>
          <a:xfrm>
            <a:off x="5364088" y="4149136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984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836712"/>
            <a:ext cx="8640962" cy="457997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33478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5" idx="3"/>
            <a:endCxn id="18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251519" y="836712"/>
            <a:ext cx="8640959" cy="45799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Exemplar responses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9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23" name="Rectangle 22">
            <a:hlinkClick r:id="rId4" action="ppaction://hlinksldjump"/>
          </p:cNvPr>
          <p:cNvSpPr/>
          <p:nvPr/>
        </p:nvSpPr>
        <p:spPr>
          <a:xfrm>
            <a:off x="33478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1" y="1523436"/>
            <a:ext cx="8640958" cy="753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202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484784"/>
            <a:ext cx="8640958" cy="192868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21" y="1484784"/>
            <a:ext cx="8640957" cy="1928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9" name="Rectangle 28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31" name="Rectangle 30">
            <a:hlinkClick r:id="rId5" action="ppaction://hlinksldjump"/>
          </p:cNvPr>
          <p:cNvSpPr/>
          <p:nvPr/>
        </p:nvSpPr>
        <p:spPr>
          <a:xfrm>
            <a:off x="33478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1H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32" name="Straight Arrow Connector 31"/>
          <p:cNvCxnSpPr>
            <a:stCxn id="29" idx="3"/>
            <a:endCxn id="31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59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908720"/>
            <a:ext cx="8352928" cy="542140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23" name="Rectangle 22">
            <a:hlinkClick r:id="rId5" action="ppaction://hlinksldjump"/>
          </p:cNvPr>
          <p:cNvSpPr/>
          <p:nvPr/>
        </p:nvSpPr>
        <p:spPr>
          <a:xfrm>
            <a:off x="33478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3" name="Straight Connector 12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2114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2" y="2060848"/>
            <a:ext cx="8640956" cy="190420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21" y="2060846"/>
            <a:ext cx="8640957" cy="8640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4" name="Rectangle 13">
            <a:hlinkClick r:id="rId5" action="ppaction://hlinksldjump"/>
          </p:cNvPr>
          <p:cNvSpPr/>
          <p:nvPr/>
        </p:nvSpPr>
        <p:spPr>
          <a:xfrm>
            <a:off x="33478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Q16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>
            <a:stCxn id="11" idx="3"/>
            <a:endCxn id="14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51521" y="2924942"/>
            <a:ext cx="8640957" cy="1040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533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22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30" y="3717032"/>
            <a:ext cx="8496940" cy="237914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9" y="2060848"/>
            <a:ext cx="8496942" cy="185159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1" name="Group 10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0" name="Straight Connector 19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9" y="1052736"/>
            <a:ext cx="8496942" cy="1241262"/>
          </a:xfrm>
          <a:prstGeom prst="rect">
            <a:avLst/>
          </a:prstGeom>
        </p:spPr>
      </p:pic>
      <p:sp>
        <p:nvSpPr>
          <p:cNvPr id="21" name="Rectangle 20">
            <a:hlinkClick r:id="rId7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23" name="Rectangle 22">
            <a:hlinkClick r:id="rId8" action="ppaction://hlinksldjump"/>
          </p:cNvPr>
          <p:cNvSpPr/>
          <p:nvPr/>
        </p:nvSpPr>
        <p:spPr>
          <a:xfrm>
            <a:off x="33478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08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980728"/>
            <a:ext cx="8640958" cy="11321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2132856"/>
            <a:ext cx="8640958" cy="184725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21" y="980729"/>
            <a:ext cx="8640957" cy="504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51521" y="1484784"/>
            <a:ext cx="8640957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(ii)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51521" y="2132856"/>
            <a:ext cx="8640957" cy="184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9" name="Rectangle 18">
            <a:hlinkClick r:id="rId6" action="ppaction://hlinksldjump"/>
          </p:cNvPr>
          <p:cNvSpPr/>
          <p:nvPr/>
        </p:nvSpPr>
        <p:spPr>
          <a:xfrm>
            <a:off x="33478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Q20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7" idx="3"/>
            <a:endCxn id="19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51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768170"/>
            <a:ext cx="7488832" cy="5829182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23" name="Rectangle 22">
            <a:hlinkClick r:id="rId5" action="ppaction://hlinksldjump"/>
          </p:cNvPr>
          <p:cNvSpPr/>
          <p:nvPr/>
        </p:nvSpPr>
        <p:spPr>
          <a:xfrm>
            <a:off x="33478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259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628800"/>
            <a:ext cx="8640958" cy="178140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4" name="Rectangle 23"/>
          <p:cNvSpPr/>
          <p:nvPr/>
        </p:nvSpPr>
        <p:spPr>
          <a:xfrm>
            <a:off x="251521" y="1628800"/>
            <a:ext cx="8640957" cy="17814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0" name="Rectangle 9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33478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1H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0" idx="3"/>
            <a:endCxn id="13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9030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4110138"/>
            <a:ext cx="8640958" cy="19111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2041028"/>
            <a:ext cx="8640958" cy="225206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23" name="Rectangle 22">
            <a:hlinkClick r:id="rId6" action="ppaction://hlinksldjump"/>
          </p:cNvPr>
          <p:cNvSpPr/>
          <p:nvPr/>
        </p:nvSpPr>
        <p:spPr>
          <a:xfrm>
            <a:off x="33478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2" name="Straight Connector 11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1520" y="1124744"/>
            <a:ext cx="8640960" cy="981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406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5" name="Rectangle 14">
            <a:hlinkClick r:id="rId3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33478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2H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5" idx="3"/>
            <a:endCxn id="18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1" y="1628800"/>
            <a:ext cx="8640958" cy="1798946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251521" y="1628800"/>
            <a:ext cx="8640957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51521" y="2420888"/>
            <a:ext cx="8640957" cy="1006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41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24744"/>
            <a:ext cx="8640960" cy="347464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23" name="Rectangle 22">
            <a:hlinkClick r:id="rId5" action="ppaction://hlinksldjump"/>
          </p:cNvPr>
          <p:cNvSpPr/>
          <p:nvPr/>
        </p:nvSpPr>
        <p:spPr>
          <a:xfrm>
            <a:off x="33478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1H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520" y="1052736"/>
            <a:ext cx="8640960" cy="35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705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2348880"/>
            <a:ext cx="8640958" cy="278259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1628800"/>
            <a:ext cx="8640958" cy="64258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21" y="1628800"/>
            <a:ext cx="8640957" cy="6425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51521" y="2348880"/>
            <a:ext cx="8640957" cy="27825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6" name="Rectangle 15">
            <a:hlinkClick r:id="rId6" action="ppaction://hlinksldjump"/>
          </p:cNvPr>
          <p:cNvSpPr/>
          <p:nvPr/>
        </p:nvSpPr>
        <p:spPr>
          <a:xfrm>
            <a:off x="33478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1H Q17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3" idx="3"/>
            <a:endCxn id="16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63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3" y="404664"/>
            <a:ext cx="6048674" cy="318611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1" name="Rectangle 20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23" name="Rectangle 22">
            <a:hlinkClick r:id="rId5" action="ppaction://hlinksldjump"/>
          </p:cNvPr>
          <p:cNvSpPr/>
          <p:nvPr/>
        </p:nvSpPr>
        <p:spPr>
          <a:xfrm>
            <a:off x="33478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21" idx="3"/>
            <a:endCxn id="23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5" name="Straight Connector 14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47664" y="3573016"/>
            <a:ext cx="6048672" cy="3148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16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052738"/>
            <a:ext cx="8640960" cy="83138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251521" y="1052736"/>
            <a:ext cx="8640957" cy="360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</a:t>
            </a:r>
            <a:r>
              <a:rPr lang="en-GB" sz="1400" b="1" dirty="0" err="1" smtClean="0">
                <a:latin typeface="Comic Sans MS" panose="030F0702030302020204" pitchFamily="66" charset="0"/>
              </a:rPr>
              <a:t>i</a:t>
            </a:r>
            <a:r>
              <a:rPr lang="en-GB" sz="1400" b="1" dirty="0" smtClean="0">
                <a:latin typeface="Comic Sans MS" panose="030F0702030302020204" pitchFamily="66" charset="0"/>
              </a:rPr>
              <a:t>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51521" y="1412778"/>
            <a:ext cx="8640957" cy="4713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 (ii)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1763688" y="35483"/>
            <a:ext cx="93610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Surds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3347864" y="35482"/>
            <a:ext cx="223224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</a:t>
            </a:r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Q15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9" name="Straight Arrow Connector 18"/>
          <p:cNvCxnSpPr>
            <a:stCxn id="15" idx="3"/>
            <a:endCxn id="18" idx="1"/>
          </p:cNvCxnSpPr>
          <p:nvPr/>
        </p:nvCxnSpPr>
        <p:spPr>
          <a:xfrm flipV="1">
            <a:off x="2699792" y="184069"/>
            <a:ext cx="648072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1988840"/>
            <a:ext cx="8640960" cy="1780866"/>
          </a:xfrm>
          <a:prstGeom prst="rect">
            <a:avLst/>
          </a:prstGeom>
        </p:spPr>
      </p:pic>
      <p:pic>
        <p:nvPicPr>
          <p:cNvPr id="21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15616" y="5903486"/>
            <a:ext cx="1296144" cy="861935"/>
          </a:xfrm>
          <a:prstGeom prst="rect">
            <a:avLst/>
          </a:prstGeom>
          <a:noFill/>
        </p:spPr>
      </p:pic>
      <p:sp>
        <p:nvSpPr>
          <p:cNvPr id="26" name="Rectangle 25"/>
          <p:cNvSpPr/>
          <p:nvPr/>
        </p:nvSpPr>
        <p:spPr>
          <a:xfrm>
            <a:off x="251519" y="1988840"/>
            <a:ext cx="8640959" cy="17808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8158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6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31690</TotalTime>
  <Words>125</Words>
  <Application>Microsoft Office PowerPoint</Application>
  <PresentationFormat>On-screen Show (4:3)</PresentationFormat>
  <Paragraphs>61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Comic Sans MS</vt:lpstr>
      <vt:lpstr>Theme1</vt:lpstr>
      <vt:lpstr>Surds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2808</cp:revision>
  <cp:lastPrinted>2019-03-09T08:19:56Z</cp:lastPrinted>
  <dcterms:created xsi:type="dcterms:W3CDTF">2014-02-21T20:01:10Z</dcterms:created>
  <dcterms:modified xsi:type="dcterms:W3CDTF">2020-11-10T16:42:21Z</dcterms:modified>
</cp:coreProperties>
</file>