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0.xml"/><Relationship Id="rId7" Type="http://schemas.openxmlformats.org/officeDocument/2006/relationships/slide" Target="slide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3.png"/><Relationship Id="rId7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292080" y="213285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92080" y="270897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292080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292080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292080" y="443716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2843936" y="249289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9" action="ppaction://hlinksldjump"/>
          </p:cNvPr>
          <p:cNvSpPr/>
          <p:nvPr/>
        </p:nvSpPr>
        <p:spPr>
          <a:xfrm>
            <a:off x="2843808" y="306901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10" action="ppaction://hlinksldjump"/>
          </p:cNvPr>
          <p:cNvSpPr/>
          <p:nvPr/>
        </p:nvSpPr>
        <p:spPr>
          <a:xfrm>
            <a:off x="2843808" y="364508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11" action="ppaction://hlinksldjump"/>
          </p:cNvPr>
          <p:cNvSpPr/>
          <p:nvPr/>
        </p:nvSpPr>
        <p:spPr>
          <a:xfrm>
            <a:off x="2843808" y="422114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1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3214"/>
            <a:ext cx="8640960" cy="570016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3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960" cy="109286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0"/>
            <a:ext cx="8640960" cy="109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3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33" y="1124744"/>
            <a:ext cx="8571734" cy="544380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916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640960" cy="18039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772816"/>
            <a:ext cx="8640960" cy="1803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64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1537049"/>
            <a:ext cx="4618018" cy="33518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4899" y="1772816"/>
            <a:ext cx="4653605" cy="333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9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060848"/>
            <a:ext cx="8640958" cy="89511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2060846"/>
            <a:ext cx="8640960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1520" y="2492894"/>
            <a:ext cx="8640960" cy="463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5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140336"/>
            <a:ext cx="8496942" cy="4673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836712"/>
            <a:ext cx="8496944" cy="195048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628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44824"/>
            <a:ext cx="8640958" cy="16063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844824"/>
            <a:ext cx="8640960" cy="160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69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3209256"/>
            <a:ext cx="8640956" cy="3532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1071"/>
          <a:stretch/>
        </p:blipFill>
        <p:spPr>
          <a:xfrm>
            <a:off x="251521" y="1268760"/>
            <a:ext cx="8640958" cy="2851289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1H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1" y="1039272"/>
            <a:ext cx="8640958" cy="30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37" y="3068958"/>
            <a:ext cx="7082326" cy="288032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030836" y="4149080"/>
            <a:ext cx="7082327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08720"/>
            <a:ext cx="8640960" cy="210986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908720"/>
            <a:ext cx="86409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1H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1520" y="1556792"/>
            <a:ext cx="8640960" cy="146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0836" y="3068958"/>
            <a:ext cx="7082327" cy="108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1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780928"/>
            <a:ext cx="8496942" cy="3979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836712"/>
            <a:ext cx="8496942" cy="231121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170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5294"/>
            <a:ext cx="8640960" cy="115366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0"/>
            <a:ext cx="8640960" cy="1152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47864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8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33897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199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370074"/>
            <a:ext cx="8640958" cy="5548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2370074"/>
            <a:ext cx="8640960" cy="554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73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370917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09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960" cy="7516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2276872"/>
            <a:ext cx="8640960" cy="78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784976" cy="558903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6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960" cy="102611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2276871"/>
            <a:ext cx="8640960" cy="1026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3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31673</TotalTime>
  <Words>146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Theme1</vt:lpstr>
      <vt:lpstr>Surds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2809</cp:revision>
  <cp:lastPrinted>2019-03-09T08:19:56Z</cp:lastPrinted>
  <dcterms:created xsi:type="dcterms:W3CDTF">2014-02-21T20:01:10Z</dcterms:created>
  <dcterms:modified xsi:type="dcterms:W3CDTF">2020-11-10T15:29:56Z</dcterms:modified>
</cp:coreProperties>
</file>