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58" autoAdjust="0"/>
    <p:restoredTop sz="95422" autoAdjust="0"/>
  </p:normalViewPr>
  <p:slideViewPr>
    <p:cSldViewPr>
      <p:cViewPr varScale="1">
        <p:scale>
          <a:sx n="106" d="100"/>
          <a:sy n="106" d="100"/>
        </p:scale>
        <p:origin x="146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slide" Target="slide10.xml"/><Relationship Id="rId7" Type="http://schemas.openxmlformats.org/officeDocument/2006/relationships/slide" Target="slide1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6.xml"/><Relationship Id="rId11" Type="http://schemas.openxmlformats.org/officeDocument/2006/relationships/slide" Target="slide8.xml"/><Relationship Id="rId5" Type="http://schemas.openxmlformats.org/officeDocument/2006/relationships/slide" Target="slide14.xml"/><Relationship Id="rId10" Type="http://schemas.openxmlformats.org/officeDocument/2006/relationships/slide" Target="slide6.xml"/><Relationship Id="rId4" Type="http://schemas.openxmlformats.org/officeDocument/2006/relationships/slide" Target="slide12.xml"/><Relationship Id="rId9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slide" Target="slide10.xml"/><Relationship Id="rId4" Type="http://schemas.openxmlformats.org/officeDocument/2006/relationships/slide" Target="slid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0.xml"/><Relationship Id="rId4" Type="http://schemas.openxmlformats.org/officeDocument/2006/relationships/slide" Target="slid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slide" Target="slide12.xml"/><Relationship Id="rId4" Type="http://schemas.openxmlformats.org/officeDocument/2006/relationships/slide" Target="slid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slide" Target="slid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7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4.png"/><Relationship Id="rId4" Type="http://schemas.openxmlformats.org/officeDocument/2006/relationships/slide" Target="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4.xml"/><Relationship Id="rId4" Type="http://schemas.openxmlformats.org/officeDocument/2006/relationships/slide" Target="slid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6.xml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6.xml"/><Relationship Id="rId4" Type="http://schemas.openxmlformats.org/officeDocument/2006/relationships/slide" Target="slide1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23.png"/><Relationship Id="rId7" Type="http://schemas.openxmlformats.org/officeDocument/2006/relationships/image" Target="../media/image4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8.xml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8.xml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slide" Target="slide6.xml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slide" Target="slide8.xml"/><Relationship Id="rId4" Type="http://schemas.openxmlformats.org/officeDocument/2006/relationships/slide" Target="sl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6632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10" name="Rectangle 9">
            <a:hlinkClick r:id="rId2" action="ppaction://hlinksldjump"/>
          </p:cNvPr>
          <p:cNvSpPr/>
          <p:nvPr/>
        </p:nvSpPr>
        <p:spPr>
          <a:xfrm>
            <a:off x="1763688" y="35483"/>
            <a:ext cx="9361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12" name="Rectangle 11">
            <a:hlinkClick r:id="rId3" action="ppaction://hlinksldjump"/>
          </p:cNvPr>
          <p:cNvSpPr/>
          <p:nvPr/>
        </p:nvSpPr>
        <p:spPr>
          <a:xfrm>
            <a:off x="5292080" y="2132856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Q21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5292080" y="2708976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 1H Q13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5292080" y="3285040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Q20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 14">
            <a:hlinkClick r:id="rId6" action="ppaction://hlinksldjump"/>
          </p:cNvPr>
          <p:cNvSpPr/>
          <p:nvPr/>
        </p:nvSpPr>
        <p:spPr>
          <a:xfrm>
            <a:off x="5292080" y="3861104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</a:t>
            </a:r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Q20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7" action="ppaction://hlinksldjump"/>
          </p:cNvPr>
          <p:cNvSpPr/>
          <p:nvPr/>
        </p:nvSpPr>
        <p:spPr>
          <a:xfrm>
            <a:off x="5292080" y="4437168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2019 </a:t>
            </a:r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Q18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8" action="ppaction://hlinksldjump"/>
          </p:cNvPr>
          <p:cNvSpPr/>
          <p:nvPr/>
        </p:nvSpPr>
        <p:spPr>
          <a:xfrm>
            <a:off x="2843936" y="2492896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1H Q23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9" action="ppaction://hlinksldjump"/>
          </p:cNvPr>
          <p:cNvSpPr/>
          <p:nvPr/>
        </p:nvSpPr>
        <p:spPr>
          <a:xfrm>
            <a:off x="2843808" y="3069016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 1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1H Q19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10" action="ppaction://hlinksldjump"/>
          </p:cNvPr>
          <p:cNvSpPr/>
          <p:nvPr/>
        </p:nvSpPr>
        <p:spPr>
          <a:xfrm>
            <a:off x="2843808" y="3645080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 2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0" name="Rectangle 19">
            <a:hlinkClick r:id="rId11" action="ppaction://hlinksldjump"/>
          </p:cNvPr>
          <p:cNvSpPr/>
          <p:nvPr/>
        </p:nvSpPr>
        <p:spPr>
          <a:xfrm>
            <a:off x="2843808" y="4221144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 2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213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113214"/>
            <a:ext cx="8640960" cy="5700162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763688" y="35483"/>
            <a:ext cx="9361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3347864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Q21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8" name="Straight Arrow Connector 17"/>
          <p:cNvCxnSpPr>
            <a:stCxn id="14" idx="3"/>
            <a:endCxn id="17" idx="1"/>
          </p:cNvCxnSpPr>
          <p:nvPr/>
        </p:nvCxnSpPr>
        <p:spPr>
          <a:xfrm flipV="1">
            <a:off x="2699792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2" name="Straight Connector 11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68373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916832"/>
            <a:ext cx="8640960" cy="1092862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51520" y="1916830"/>
            <a:ext cx="8640960" cy="10928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2" name="Rectangle 11">
            <a:hlinkClick r:id="rId4" action="ppaction://hlinksldjump"/>
          </p:cNvPr>
          <p:cNvSpPr/>
          <p:nvPr/>
        </p:nvSpPr>
        <p:spPr>
          <a:xfrm>
            <a:off x="1763688" y="35483"/>
            <a:ext cx="9361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3347864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Q21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stCxn id="12" idx="3"/>
            <a:endCxn id="15" idx="1"/>
          </p:cNvCxnSpPr>
          <p:nvPr/>
        </p:nvCxnSpPr>
        <p:spPr>
          <a:xfrm flipV="1">
            <a:off x="2699792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934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133" y="1124744"/>
            <a:ext cx="8571734" cy="5443804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763688" y="35483"/>
            <a:ext cx="9361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3347864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 1H Q13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8" name="Straight Arrow Connector 17"/>
          <p:cNvCxnSpPr>
            <a:stCxn id="14" idx="3"/>
            <a:endCxn id="17" idx="1"/>
          </p:cNvCxnSpPr>
          <p:nvPr/>
        </p:nvCxnSpPr>
        <p:spPr>
          <a:xfrm flipV="1">
            <a:off x="2699792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2" name="Straight Connector 11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19161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772816"/>
            <a:ext cx="8640960" cy="1803970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51520" y="1772816"/>
            <a:ext cx="8640960" cy="18039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8" name="Rectangle 17">
            <a:hlinkClick r:id="rId4" action="ppaction://hlinksldjump"/>
          </p:cNvPr>
          <p:cNvSpPr/>
          <p:nvPr/>
        </p:nvSpPr>
        <p:spPr>
          <a:xfrm>
            <a:off x="1763688" y="35483"/>
            <a:ext cx="9361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3347864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 1H Q13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18" idx="3"/>
            <a:endCxn id="20" idx="1"/>
          </p:cNvCxnSpPr>
          <p:nvPr/>
        </p:nvCxnSpPr>
        <p:spPr>
          <a:xfrm flipV="1">
            <a:off x="2699792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5643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1763688" y="35483"/>
            <a:ext cx="9361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3347864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2H Q20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8" name="Straight Arrow Connector 17"/>
          <p:cNvCxnSpPr>
            <a:stCxn id="14" idx="3"/>
            <a:endCxn id="17" idx="1"/>
          </p:cNvCxnSpPr>
          <p:nvPr/>
        </p:nvCxnSpPr>
        <p:spPr>
          <a:xfrm flipV="1">
            <a:off x="2699792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496" y="1537049"/>
            <a:ext cx="4618018" cy="335185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54899" y="1772816"/>
            <a:ext cx="4653605" cy="3332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491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2060848"/>
            <a:ext cx="8640958" cy="895116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51520" y="2060846"/>
            <a:ext cx="8640960" cy="4320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763688" y="35483"/>
            <a:ext cx="9361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3347864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2H Q20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14" idx="3"/>
            <a:endCxn id="17" idx="1"/>
          </p:cNvCxnSpPr>
          <p:nvPr/>
        </p:nvCxnSpPr>
        <p:spPr>
          <a:xfrm flipV="1">
            <a:off x="2699792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251520" y="2492894"/>
            <a:ext cx="8640960" cy="4630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650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13" grpId="0" animBg="1"/>
      <p:bldP spid="2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2140336"/>
            <a:ext cx="8496942" cy="467304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836712"/>
            <a:ext cx="8496944" cy="1950486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1763688" y="35483"/>
            <a:ext cx="9361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3347864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1H Q20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8" name="Straight Arrow Connector 17"/>
          <p:cNvCxnSpPr>
            <a:stCxn id="14" idx="3"/>
            <a:endCxn id="17" idx="1"/>
          </p:cNvCxnSpPr>
          <p:nvPr/>
        </p:nvCxnSpPr>
        <p:spPr>
          <a:xfrm flipV="1">
            <a:off x="2699792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20" name="Straight Connector 19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66280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1844824"/>
            <a:ext cx="8640958" cy="1606300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51520" y="1844824"/>
            <a:ext cx="8640960" cy="1606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9" name="Rectangle 18">
            <a:hlinkClick r:id="rId4" action="ppaction://hlinksldjump"/>
          </p:cNvPr>
          <p:cNvSpPr/>
          <p:nvPr/>
        </p:nvSpPr>
        <p:spPr>
          <a:xfrm>
            <a:off x="1763688" y="35483"/>
            <a:ext cx="9361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3347864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1H Q20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19" idx="3"/>
            <a:endCxn id="21" idx="1"/>
          </p:cNvCxnSpPr>
          <p:nvPr/>
        </p:nvCxnSpPr>
        <p:spPr>
          <a:xfrm flipV="1">
            <a:off x="2699792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0691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2" y="3209256"/>
            <a:ext cx="8640956" cy="35321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41071"/>
          <a:stretch/>
        </p:blipFill>
        <p:spPr>
          <a:xfrm>
            <a:off x="251521" y="1268760"/>
            <a:ext cx="8640958" cy="2851289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1763688" y="35483"/>
            <a:ext cx="9361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3347864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2019 1H Q18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8" name="Straight Arrow Connector 17"/>
          <p:cNvCxnSpPr>
            <a:stCxn id="14" idx="3"/>
            <a:endCxn id="17" idx="1"/>
          </p:cNvCxnSpPr>
          <p:nvPr/>
        </p:nvCxnSpPr>
        <p:spPr>
          <a:xfrm flipV="1">
            <a:off x="2699792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20" name="Straight Connector 19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1521" y="1039272"/>
            <a:ext cx="8640958" cy="301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827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837" y="3068958"/>
            <a:ext cx="7082326" cy="2880322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1030836" y="4149080"/>
            <a:ext cx="7082327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 SF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908720"/>
            <a:ext cx="8640960" cy="2109864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51520" y="908720"/>
            <a:ext cx="864096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2" name="Rectangle 11">
            <a:hlinkClick r:id="rId5" action="ppaction://hlinksldjump"/>
          </p:cNvPr>
          <p:cNvSpPr/>
          <p:nvPr/>
        </p:nvSpPr>
        <p:spPr>
          <a:xfrm>
            <a:off x="1763688" y="35483"/>
            <a:ext cx="9361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15" name="Rectangle 14">
            <a:hlinkClick r:id="rId6" action="ppaction://hlinksldjump"/>
          </p:cNvPr>
          <p:cNvSpPr/>
          <p:nvPr/>
        </p:nvSpPr>
        <p:spPr>
          <a:xfrm>
            <a:off x="3347864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2019 1H Q18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stCxn id="12" idx="3"/>
            <a:endCxn id="15" idx="1"/>
          </p:cNvCxnSpPr>
          <p:nvPr/>
        </p:nvCxnSpPr>
        <p:spPr>
          <a:xfrm flipV="1">
            <a:off x="2699792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251520" y="1556792"/>
            <a:ext cx="8640960" cy="14617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030836" y="3068958"/>
            <a:ext cx="7082327" cy="10801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 SF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416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5" grpId="0" animBg="1"/>
      <p:bldP spid="13" grpId="0" animBg="1"/>
      <p:bldP spid="22" grpId="0" animBg="1"/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2780928"/>
            <a:ext cx="8496942" cy="397916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9" y="836712"/>
            <a:ext cx="8496942" cy="2311214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1763688" y="35483"/>
            <a:ext cx="9361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3347864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1H Q23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8" name="Straight Arrow Connector 17"/>
          <p:cNvCxnSpPr>
            <a:stCxn id="14" idx="3"/>
            <a:endCxn id="17" idx="1"/>
          </p:cNvCxnSpPr>
          <p:nvPr/>
        </p:nvCxnSpPr>
        <p:spPr>
          <a:xfrm flipV="1">
            <a:off x="2699792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2" name="Straight Connector 11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21705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915294"/>
            <a:ext cx="8640960" cy="1153666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51520" y="1916830"/>
            <a:ext cx="8640960" cy="1152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8" name="Rectangle 17">
            <a:hlinkClick r:id="rId4" action="ppaction://hlinksldjump"/>
          </p:cNvPr>
          <p:cNvSpPr/>
          <p:nvPr/>
        </p:nvSpPr>
        <p:spPr>
          <a:xfrm>
            <a:off x="1763688" y="35483"/>
            <a:ext cx="9361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3347864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1H Q23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18" idx="3"/>
            <a:endCxn id="20" idx="1"/>
          </p:cNvCxnSpPr>
          <p:nvPr/>
        </p:nvCxnSpPr>
        <p:spPr>
          <a:xfrm flipV="1">
            <a:off x="2699792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4887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124744"/>
            <a:ext cx="8640960" cy="3389722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763688" y="35483"/>
            <a:ext cx="9361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3347864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1 1H Q19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8" name="Straight Arrow Connector 17"/>
          <p:cNvCxnSpPr>
            <a:stCxn id="14" idx="3"/>
            <a:endCxn id="17" idx="1"/>
          </p:cNvCxnSpPr>
          <p:nvPr/>
        </p:nvCxnSpPr>
        <p:spPr>
          <a:xfrm flipV="1">
            <a:off x="2699792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2" name="Straight Connector 11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11999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2370074"/>
            <a:ext cx="8640958" cy="554870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51520" y="2370074"/>
            <a:ext cx="8640960" cy="5548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763688" y="35483"/>
            <a:ext cx="9361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3347864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1 1H Q19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14" idx="3"/>
            <a:endCxn id="17" idx="1"/>
          </p:cNvCxnSpPr>
          <p:nvPr/>
        </p:nvCxnSpPr>
        <p:spPr>
          <a:xfrm flipV="1">
            <a:off x="2699792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5737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124744"/>
            <a:ext cx="8640960" cy="3709176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763688" y="35483"/>
            <a:ext cx="9361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3347864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2 1H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8" name="Straight Arrow Connector 17"/>
          <p:cNvCxnSpPr>
            <a:stCxn id="14" idx="3"/>
            <a:endCxn id="17" idx="1"/>
          </p:cNvCxnSpPr>
          <p:nvPr/>
        </p:nvCxnSpPr>
        <p:spPr>
          <a:xfrm flipV="1">
            <a:off x="2699792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2" name="Straight Connector 11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10937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276872"/>
            <a:ext cx="8640960" cy="751672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51520" y="2276872"/>
            <a:ext cx="8640960" cy="7821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8" name="Rectangle 17">
            <a:hlinkClick r:id="rId4" action="ppaction://hlinksldjump"/>
          </p:cNvPr>
          <p:cNvSpPr/>
          <p:nvPr/>
        </p:nvSpPr>
        <p:spPr>
          <a:xfrm>
            <a:off x="1763688" y="35483"/>
            <a:ext cx="9361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3347864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2 1H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18" idx="3"/>
            <a:endCxn id="20" idx="1"/>
          </p:cNvCxnSpPr>
          <p:nvPr/>
        </p:nvCxnSpPr>
        <p:spPr>
          <a:xfrm flipV="1">
            <a:off x="2699792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1347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052736"/>
            <a:ext cx="8784976" cy="5589036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763688" y="35483"/>
            <a:ext cx="9361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3347864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2 2H Q18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8" name="Straight Arrow Connector 17"/>
          <p:cNvCxnSpPr>
            <a:stCxn id="14" idx="3"/>
            <a:endCxn id="17" idx="1"/>
          </p:cNvCxnSpPr>
          <p:nvPr/>
        </p:nvCxnSpPr>
        <p:spPr>
          <a:xfrm flipV="1">
            <a:off x="2699792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26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276872"/>
            <a:ext cx="8640960" cy="1026114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51520" y="2276871"/>
            <a:ext cx="8640960" cy="10261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763688" y="35483"/>
            <a:ext cx="9361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3347864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2 2H Q18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14" idx="3"/>
            <a:endCxn id="17" idx="1"/>
          </p:cNvCxnSpPr>
          <p:nvPr/>
        </p:nvCxnSpPr>
        <p:spPr>
          <a:xfrm flipV="1">
            <a:off x="2699792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834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31673</TotalTime>
  <Words>146</Words>
  <Application>Microsoft Office PowerPoint</Application>
  <PresentationFormat>On-screen Show (4:3)</PresentationFormat>
  <Paragraphs>64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Comic Sans MS</vt:lpstr>
      <vt:lpstr>Theme1</vt:lpstr>
      <vt:lpstr>Surds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2809</cp:revision>
  <cp:lastPrinted>2019-03-09T08:19:56Z</cp:lastPrinted>
  <dcterms:created xsi:type="dcterms:W3CDTF">2014-02-21T20:01:10Z</dcterms:created>
  <dcterms:modified xsi:type="dcterms:W3CDTF">2020-11-10T15:29:56Z</dcterms:modified>
</cp:coreProperties>
</file>