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>
        <p:scale>
          <a:sx n="100" d="100"/>
          <a:sy n="100" d="100"/>
        </p:scale>
        <p:origin x="2118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11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2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slide" Target="slide2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37.png"/><Relationship Id="rId7" Type="http://schemas.openxmlformats.org/officeDocument/2006/relationships/slide" Target="slide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6.png"/><Relationship Id="rId7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slide" Target="slide33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slide" Target="slide35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slide" Target="slide37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.png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3.xml"/><Relationship Id="rId18" Type="http://schemas.openxmlformats.org/officeDocument/2006/relationships/slide" Target="slide35.xml"/><Relationship Id="rId26" Type="http://schemas.openxmlformats.org/officeDocument/2006/relationships/slide" Target="slide51.xml"/><Relationship Id="rId3" Type="http://schemas.openxmlformats.org/officeDocument/2006/relationships/slide" Target="slide4.xml"/><Relationship Id="rId21" Type="http://schemas.openxmlformats.org/officeDocument/2006/relationships/slide" Target="slide41.xml"/><Relationship Id="rId34" Type="http://schemas.openxmlformats.org/officeDocument/2006/relationships/slide" Target="slide1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17" Type="http://schemas.openxmlformats.org/officeDocument/2006/relationships/slide" Target="slide33.xml"/><Relationship Id="rId25" Type="http://schemas.openxmlformats.org/officeDocument/2006/relationships/slide" Target="slide49.xml"/><Relationship Id="rId33" Type="http://schemas.openxmlformats.org/officeDocument/2006/relationships/slide" Target="slide65.xml"/><Relationship Id="rId2" Type="http://schemas.openxmlformats.org/officeDocument/2006/relationships/slide" Target="slide29.xml"/><Relationship Id="rId16" Type="http://schemas.openxmlformats.org/officeDocument/2006/relationships/slide" Target="slide31.xml"/><Relationship Id="rId20" Type="http://schemas.openxmlformats.org/officeDocument/2006/relationships/slide" Target="slide39.xml"/><Relationship Id="rId29" Type="http://schemas.openxmlformats.org/officeDocument/2006/relationships/slide" Target="slide5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24" Type="http://schemas.openxmlformats.org/officeDocument/2006/relationships/slide" Target="slide47.xml"/><Relationship Id="rId32" Type="http://schemas.openxmlformats.org/officeDocument/2006/relationships/slide" Target="slide63.xml"/><Relationship Id="rId5" Type="http://schemas.openxmlformats.org/officeDocument/2006/relationships/slide" Target="slide7.xml"/><Relationship Id="rId15" Type="http://schemas.openxmlformats.org/officeDocument/2006/relationships/slide" Target="slide27.xml"/><Relationship Id="rId23" Type="http://schemas.openxmlformats.org/officeDocument/2006/relationships/slide" Target="slide45.xml"/><Relationship Id="rId28" Type="http://schemas.openxmlformats.org/officeDocument/2006/relationships/slide" Target="slide55.xml"/><Relationship Id="rId10" Type="http://schemas.openxmlformats.org/officeDocument/2006/relationships/slide" Target="slide17.xml"/><Relationship Id="rId19" Type="http://schemas.openxmlformats.org/officeDocument/2006/relationships/slide" Target="slide37.xml"/><Relationship Id="rId31" Type="http://schemas.openxmlformats.org/officeDocument/2006/relationships/slide" Target="slide61.xml"/><Relationship Id="rId4" Type="http://schemas.openxmlformats.org/officeDocument/2006/relationships/slide" Target="slide5.xml"/><Relationship Id="rId9" Type="http://schemas.openxmlformats.org/officeDocument/2006/relationships/slide" Target="slide13.xml"/><Relationship Id="rId14" Type="http://schemas.openxmlformats.org/officeDocument/2006/relationships/slide" Target="slide25.xml"/><Relationship Id="rId22" Type="http://schemas.openxmlformats.org/officeDocument/2006/relationships/slide" Target="slide43.xml"/><Relationship Id="rId27" Type="http://schemas.openxmlformats.org/officeDocument/2006/relationships/slide" Target="slide53.xml"/><Relationship Id="rId30" Type="http://schemas.openxmlformats.org/officeDocument/2006/relationships/slide" Target="slide5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image" Target="../media/image72.png"/><Relationship Id="rId7" Type="http://schemas.openxmlformats.org/officeDocument/2006/relationships/slide" Target="slide4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slide" Target="slide49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9.xml"/><Relationship Id="rId4" Type="http://schemas.openxmlformats.org/officeDocument/2006/relationships/slide" Target="slide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slide" Target="slide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slide" Target="slide53.xml"/><Relationship Id="rId4" Type="http://schemas.openxmlformats.org/officeDocument/2006/relationships/image" Target="../media/image87.png"/><Relationship Id="rId9" Type="http://schemas.openxmlformats.org/officeDocument/2006/relationships/slide" Target="slide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4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slide" Target="slide55.xml"/><Relationship Id="rId4" Type="http://schemas.openxmlformats.org/officeDocument/2006/relationships/image" Target="../media/image94.png"/><Relationship Id="rId9" Type="http://schemas.openxmlformats.org/officeDocument/2006/relationships/slide" Target="slide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5.xml"/><Relationship Id="rId4" Type="http://schemas.openxmlformats.org/officeDocument/2006/relationships/slide" Target="slide4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3" Type="http://schemas.openxmlformats.org/officeDocument/2006/relationships/image" Target="../media/image100.png"/><Relationship Id="rId7" Type="http://schemas.openxmlformats.org/officeDocument/2006/relationships/slide" Target="slide4.xm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7.xml"/><Relationship Id="rId4" Type="http://schemas.openxmlformats.org/officeDocument/2006/relationships/slide" Target="slide4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3" Type="http://schemas.openxmlformats.org/officeDocument/2006/relationships/image" Target="../media/image105.png"/><Relationship Id="rId7" Type="http://schemas.openxmlformats.org/officeDocument/2006/relationships/slide" Target="slide4.xm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slide" Target="slide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1.xml"/><Relationship Id="rId4" Type="http://schemas.openxmlformats.org/officeDocument/2006/relationships/slide" Target="slide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3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3.xml"/><Relationship Id="rId4" Type="http://schemas.openxmlformats.org/officeDocument/2006/relationships/slide" Target="slide4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65.xml"/><Relationship Id="rId3" Type="http://schemas.openxmlformats.org/officeDocument/2006/relationships/image" Target="../media/image116.png"/><Relationship Id="rId7" Type="http://schemas.openxmlformats.org/officeDocument/2006/relationships/slide" Target="slide4.xml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2.png"/><Relationship Id="rId4" Type="http://schemas.openxmlformats.org/officeDocument/2006/relationships/image" Target="../media/image11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5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Substitution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3779912" y="12592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 1HR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35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523046"/>
            <a:ext cx="8640958" cy="90595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2523045"/>
            <a:ext cx="8640960" cy="308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4918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1520" y="2832008"/>
            <a:ext cx="8640960" cy="236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1" y="3068960"/>
            <a:ext cx="8640959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87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4509120"/>
            <a:ext cx="8136904" cy="172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4918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514187"/>
            <a:ext cx="8136906" cy="399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69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7590"/>
            <a:ext cx="8640960" cy="81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2523045"/>
            <a:ext cx="8640960" cy="154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677527"/>
            <a:ext cx="8640960" cy="175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2852936"/>
            <a:ext cx="86409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4918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0" idx="3"/>
            <a:endCxn id="24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74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92696"/>
            <a:ext cx="8784976" cy="4237822"/>
          </a:xfrm>
          <a:prstGeom prst="rect">
            <a:avLst/>
          </a:prstGeom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4918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2" idx="3"/>
            <a:endCxn id="15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38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204865"/>
            <a:ext cx="8640956" cy="81530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2204864"/>
            <a:ext cx="8640958" cy="815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4918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4918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96944" cy="470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75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8640960" cy="123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2492897"/>
            <a:ext cx="8640960" cy="400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893551"/>
            <a:ext cx="8640960" cy="8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4918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24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544744"/>
            <a:ext cx="8064896" cy="17645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04664"/>
            <a:ext cx="8064896" cy="425647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4918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68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134217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1772816"/>
            <a:ext cx="86409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060849"/>
            <a:ext cx="8640960" cy="21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4918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0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51520" y="2276872"/>
            <a:ext cx="8640960" cy="838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7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4" y="5229200"/>
            <a:ext cx="6624732" cy="1539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3" y="3618742"/>
            <a:ext cx="6624734" cy="18984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3" y="404664"/>
            <a:ext cx="6624734" cy="3647030"/>
          </a:xfrm>
          <a:prstGeom prst="rect">
            <a:avLst/>
          </a:prstGeom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34918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21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96944" cy="393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4918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0" idx="3"/>
            <a:endCxn id="13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9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601828"/>
            <a:ext cx="8784976" cy="2347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40152"/>
            <a:ext cx="8784976" cy="31267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512" y="440151"/>
            <a:ext cx="8784976" cy="3126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3601828"/>
            <a:ext cx="8784976" cy="2347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34918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2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33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34918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4H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836712"/>
            <a:ext cx="8640958" cy="423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1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348880"/>
            <a:ext cx="8784974" cy="5157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512" y="2348880"/>
            <a:ext cx="8784976" cy="515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4918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4H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17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50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049380"/>
            <a:ext cx="8496942" cy="31879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1184434"/>
            <a:ext cx="8496940" cy="2964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404664"/>
            <a:ext cx="8496942" cy="143446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34918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59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72816"/>
            <a:ext cx="8784974" cy="23477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512" y="1772815"/>
            <a:ext cx="8784976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4918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9512" y="2348880"/>
            <a:ext cx="8784975" cy="1771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8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5357768"/>
            <a:ext cx="6912768" cy="1455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996952"/>
            <a:ext cx="6912768" cy="28997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32656"/>
            <a:ext cx="6912768" cy="26943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34918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90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3" y="1844824"/>
            <a:ext cx="8639814" cy="210540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2092" y="1844822"/>
            <a:ext cx="8640958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252092" y="2348880"/>
            <a:ext cx="8639815" cy="1601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4918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17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05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3896426"/>
            <a:ext cx="8784974" cy="2340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2348880"/>
            <a:ext cx="8784974" cy="2684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836712"/>
            <a:ext cx="8784974" cy="2649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04664"/>
            <a:ext cx="8784976" cy="13871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34918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94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784976" cy="28148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512" y="1340766"/>
            <a:ext cx="8784976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2" y="1912598"/>
            <a:ext cx="8784976" cy="1084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2996952"/>
            <a:ext cx="8784976" cy="115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4918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1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53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49188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714" y="404664"/>
            <a:ext cx="6512872" cy="381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2" b="35747"/>
          <a:stretch/>
        </p:blipFill>
        <p:spPr bwMode="auto">
          <a:xfrm>
            <a:off x="1372714" y="4658320"/>
            <a:ext cx="6505750" cy="136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714" y="5960189"/>
            <a:ext cx="6505750" cy="51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85"/>
          <a:stretch/>
        </p:blipFill>
        <p:spPr bwMode="auto">
          <a:xfrm>
            <a:off x="1372714" y="4221088"/>
            <a:ext cx="6505750" cy="44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04252"/>
            <a:ext cx="8784976" cy="15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79512" y="1904252"/>
            <a:ext cx="8784976" cy="1596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4918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6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84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49188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136904" cy="148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67544" y="2132856"/>
            <a:ext cx="813690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7544" y="2744923"/>
            <a:ext cx="8136904" cy="421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7544" y="3165993"/>
            <a:ext cx="8136904" cy="454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7544" y="2285256"/>
            <a:ext cx="8136904" cy="279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7544" y="2564904"/>
            <a:ext cx="8136904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4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-616"/>
          <a:stretch/>
        </p:blipFill>
        <p:spPr>
          <a:xfrm>
            <a:off x="251520" y="3879433"/>
            <a:ext cx="8640960" cy="3005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348880"/>
            <a:ext cx="8640958" cy="3306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2" y="1484784"/>
            <a:ext cx="8640956" cy="199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22018"/>
          <a:stretch/>
        </p:blipFill>
        <p:spPr>
          <a:xfrm>
            <a:off x="251521" y="332656"/>
            <a:ext cx="8640958" cy="2040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404664"/>
            <a:ext cx="8640958" cy="29320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349188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67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640960" cy="88064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4575"/>
            <a:ext cx="8640960" cy="290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0" y="2204864"/>
            <a:ext cx="864096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20" y="2518838"/>
            <a:ext cx="8640960" cy="278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20" y="2357264"/>
            <a:ext cx="8640960" cy="161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49188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86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164520"/>
            <a:ext cx="8496942" cy="36488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521700"/>
            <a:ext cx="8496942" cy="32754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404664"/>
            <a:ext cx="8496942" cy="133711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349188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59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340768"/>
            <a:ext cx="8640958" cy="233628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340767"/>
            <a:ext cx="8640960" cy="942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0" y="2283699"/>
            <a:ext cx="8640960" cy="143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49188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18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99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854378"/>
            <a:ext cx="8064896" cy="1958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755570"/>
            <a:ext cx="8064896" cy="21581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38426"/>
            <a:ext cx="8064896" cy="435558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349188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23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3666"/>
            <a:ext cx="8640960" cy="410352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053665"/>
            <a:ext cx="8640960" cy="1518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0" y="2572661"/>
            <a:ext cx="8640960" cy="2584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491880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2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83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547828"/>
            <a:ext cx="8640960" cy="3265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64704"/>
            <a:ext cx="8640960" cy="34163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04664"/>
            <a:ext cx="8640960" cy="120667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99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70"/>
            <a:ext cx="8640958" cy="136810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44869"/>
            <a:ext cx="8640960" cy="741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0" y="2586278"/>
            <a:ext cx="8640960" cy="626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2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98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516818"/>
            <a:ext cx="8640956" cy="2296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98562"/>
            <a:ext cx="8640958" cy="468662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Substitution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3275984" y="3501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051720" y="11967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051720" y="17728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051720" y="234888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2051720" y="29249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2051720" y="407712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2051720" y="350106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2051720" y="465319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2051720" y="52292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2" action="ppaction://hlinksldjump"/>
          </p:cNvPr>
          <p:cNvSpPr/>
          <p:nvPr/>
        </p:nvSpPr>
        <p:spPr>
          <a:xfrm>
            <a:off x="3275984" y="11967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 4H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3" action="ppaction://hlinksldjump"/>
          </p:cNvPr>
          <p:cNvSpPr/>
          <p:nvPr/>
        </p:nvSpPr>
        <p:spPr>
          <a:xfrm>
            <a:off x="3275856" y="17728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4" action="ppaction://hlinksldjump"/>
          </p:cNvPr>
          <p:cNvSpPr/>
          <p:nvPr/>
        </p:nvSpPr>
        <p:spPr>
          <a:xfrm>
            <a:off x="3275856" y="234888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5" action="ppaction://hlinksldjump"/>
          </p:cNvPr>
          <p:cNvSpPr/>
          <p:nvPr/>
        </p:nvSpPr>
        <p:spPr>
          <a:xfrm>
            <a:off x="3275856" y="292500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2010 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6" action="ppaction://hlinksldjump"/>
          </p:cNvPr>
          <p:cNvSpPr/>
          <p:nvPr/>
        </p:nvSpPr>
        <p:spPr>
          <a:xfrm>
            <a:off x="3275856" y="4077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7" action="ppaction://hlinksldjump"/>
          </p:cNvPr>
          <p:cNvSpPr/>
          <p:nvPr/>
        </p:nvSpPr>
        <p:spPr>
          <a:xfrm>
            <a:off x="3275856" y="465319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8" action="ppaction://hlinksldjump"/>
          </p:cNvPr>
          <p:cNvSpPr/>
          <p:nvPr/>
        </p:nvSpPr>
        <p:spPr>
          <a:xfrm>
            <a:off x="3275984" y="52292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9" action="ppaction://hlinksldjump"/>
          </p:cNvPr>
          <p:cNvSpPr/>
          <p:nvPr/>
        </p:nvSpPr>
        <p:spPr>
          <a:xfrm>
            <a:off x="4499992" y="11967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20" action="ppaction://hlinksldjump"/>
          </p:cNvPr>
          <p:cNvSpPr/>
          <p:nvPr/>
        </p:nvSpPr>
        <p:spPr>
          <a:xfrm>
            <a:off x="4499992" y="17728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21" action="ppaction://hlinksldjump"/>
          </p:cNvPr>
          <p:cNvSpPr/>
          <p:nvPr/>
        </p:nvSpPr>
        <p:spPr>
          <a:xfrm>
            <a:off x="4499992" y="23489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2" action="ppaction://hlinksldjump"/>
          </p:cNvPr>
          <p:cNvSpPr/>
          <p:nvPr/>
        </p:nvSpPr>
        <p:spPr>
          <a:xfrm>
            <a:off x="4499992" y="29249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23" action="ppaction://hlinksldjump"/>
          </p:cNvPr>
          <p:cNvSpPr/>
          <p:nvPr/>
        </p:nvSpPr>
        <p:spPr>
          <a:xfrm>
            <a:off x="4499992" y="350106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24" action="ppaction://hlinksldjump"/>
          </p:cNvPr>
          <p:cNvSpPr/>
          <p:nvPr/>
        </p:nvSpPr>
        <p:spPr>
          <a:xfrm>
            <a:off x="4499992" y="4077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25" action="ppaction://hlinksldjump"/>
          </p:cNvPr>
          <p:cNvSpPr/>
          <p:nvPr/>
        </p:nvSpPr>
        <p:spPr>
          <a:xfrm>
            <a:off x="4499992" y="465319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26" action="ppaction://hlinksldjump"/>
          </p:cNvPr>
          <p:cNvSpPr/>
          <p:nvPr/>
        </p:nvSpPr>
        <p:spPr>
          <a:xfrm>
            <a:off x="4499992" y="52292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27" action="ppaction://hlinksldjump"/>
          </p:cNvPr>
          <p:cNvSpPr/>
          <p:nvPr/>
        </p:nvSpPr>
        <p:spPr>
          <a:xfrm>
            <a:off x="5724256" y="11967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28" action="ppaction://hlinksldjump"/>
          </p:cNvPr>
          <p:cNvSpPr/>
          <p:nvPr/>
        </p:nvSpPr>
        <p:spPr>
          <a:xfrm>
            <a:off x="5724128" y="17728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29" action="ppaction://hlinksldjump"/>
          </p:cNvPr>
          <p:cNvSpPr/>
          <p:nvPr/>
        </p:nvSpPr>
        <p:spPr>
          <a:xfrm>
            <a:off x="5724128" y="23489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30" action="ppaction://hlinksldjump"/>
          </p:cNvPr>
          <p:cNvSpPr/>
          <p:nvPr/>
        </p:nvSpPr>
        <p:spPr>
          <a:xfrm>
            <a:off x="5724128" y="292500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>
            <a:hlinkClick r:id="rId31" action="ppaction://hlinksldjump"/>
          </p:cNvPr>
          <p:cNvSpPr/>
          <p:nvPr/>
        </p:nvSpPr>
        <p:spPr>
          <a:xfrm>
            <a:off x="5724128" y="350106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7" name="Rectangle 46">
            <a:hlinkClick r:id="rId32" action="ppaction://hlinksldjump"/>
          </p:cNvPr>
          <p:cNvSpPr/>
          <p:nvPr/>
        </p:nvSpPr>
        <p:spPr>
          <a:xfrm>
            <a:off x="5724128" y="407712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hlinkClick r:id="rId33" action="ppaction://hlinksldjump"/>
          </p:cNvPr>
          <p:cNvSpPr/>
          <p:nvPr/>
        </p:nvSpPr>
        <p:spPr>
          <a:xfrm>
            <a:off x="5724128" y="4653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9" name="Rectangle 48">
            <a:hlinkClick r:id="rId34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3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916832"/>
            <a:ext cx="8640962" cy="211264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9" y="3429000"/>
            <a:ext cx="8640960" cy="600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19" y="1916831"/>
            <a:ext cx="8640960" cy="237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20" y="2154230"/>
            <a:ext cx="8640960" cy="1274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61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869160"/>
            <a:ext cx="8496942" cy="16495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450304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7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132856"/>
            <a:ext cx="8640962" cy="135053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9" y="2430024"/>
            <a:ext cx="8640960" cy="610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19" y="2132855"/>
            <a:ext cx="8640960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19" y="2281440"/>
            <a:ext cx="8640960" cy="154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19" y="3040514"/>
            <a:ext cx="8640960" cy="442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89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7" grpId="0" animBg="1"/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640960" cy="340762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34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60848"/>
            <a:ext cx="8640960" cy="145738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9" y="2060847"/>
            <a:ext cx="8640960" cy="1457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5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6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653136"/>
            <a:ext cx="8640958" cy="2163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780928"/>
            <a:ext cx="8640958" cy="3067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2" y="1196752"/>
            <a:ext cx="8640956" cy="2968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329092"/>
            <a:ext cx="8640958" cy="223581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1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496944" cy="455959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323528" y="4365105"/>
            <a:ext cx="8496944" cy="1103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3528" y="836712"/>
            <a:ext cx="8496944" cy="274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8" y="1111566"/>
            <a:ext cx="8496944" cy="2076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3528" y="3186801"/>
            <a:ext cx="8496944" cy="1178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2015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20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71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23" grpId="0" animBg="1"/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40960" cy="484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88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8496944" cy="84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323528" y="2564904"/>
            <a:ext cx="8496944" cy="846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20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51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75344"/>
            <a:ext cx="8640960" cy="333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60" cy="35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064"/>
            <a:ext cx="8640960" cy="97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04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4918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692696"/>
            <a:ext cx="8208912" cy="50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6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496944" cy="200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323528" y="1988840"/>
            <a:ext cx="84969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2" idx="3"/>
            <a:endCxn id="15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23528" y="2636912"/>
            <a:ext cx="8496944" cy="1361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6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1" grpId="0" animBg="1"/>
      <p:bldP spid="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8784976" cy="314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6" cy="240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14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68760"/>
            <a:ext cx="8640958" cy="222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251521" y="1268760"/>
            <a:ext cx="864095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2060848"/>
            <a:ext cx="8640958" cy="1431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smtClean="0">
                <a:latin typeface="Comic Sans MS" panose="030F0702030302020204" pitchFamily="66" charset="0"/>
              </a:rPr>
              <a:t>2016 3HR </a:t>
            </a:r>
            <a:r>
              <a:rPr lang="en-GB" sz="1400" b="1" dirty="0" smtClean="0">
                <a:latin typeface="Comic Sans MS" panose="030F0702030302020204" pitchFamily="66" charset="0"/>
              </a:rPr>
              <a:t>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7" idx="3"/>
            <a:endCxn id="20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0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1" grpId="0" animBg="1"/>
      <p:bldP spid="2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4993028"/>
            <a:ext cx="8640962" cy="1820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4182328"/>
            <a:ext cx="8640962" cy="1766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212976"/>
            <a:ext cx="8640960" cy="1693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412776"/>
            <a:ext cx="8640958" cy="2028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t="19511"/>
          <a:stretch/>
        </p:blipFill>
        <p:spPr>
          <a:xfrm>
            <a:off x="251520" y="548680"/>
            <a:ext cx="8640960" cy="11882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404664"/>
            <a:ext cx="8640960" cy="640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07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4" y="692696"/>
            <a:ext cx="8640972" cy="50604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8" y="872376"/>
            <a:ext cx="8640957" cy="860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692695"/>
            <a:ext cx="8640959" cy="17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18" y="1732582"/>
            <a:ext cx="8640957" cy="688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14" y="2420888"/>
            <a:ext cx="8640968" cy="2310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51514" y="4731444"/>
            <a:ext cx="8640961" cy="1021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17" idx="3"/>
            <a:endCxn id="25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30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25144"/>
            <a:ext cx="8640960" cy="2080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996952"/>
            <a:ext cx="8640960" cy="2813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628800"/>
            <a:ext cx="8640960" cy="23088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836712"/>
            <a:ext cx="8640960" cy="21316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t="20070"/>
          <a:stretch/>
        </p:blipFill>
        <p:spPr>
          <a:xfrm>
            <a:off x="251520" y="620688"/>
            <a:ext cx="8640960" cy="12961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404664"/>
            <a:ext cx="8640960" cy="4978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0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3" idx="3"/>
            <a:endCxn id="26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54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628800"/>
            <a:ext cx="8784974" cy="231447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628799"/>
            <a:ext cx="8784976" cy="347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2" y="1976369"/>
            <a:ext cx="8784976" cy="181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2158223"/>
            <a:ext cx="8784976" cy="347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9511" y="2505792"/>
            <a:ext cx="8784976" cy="707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9511" y="3212976"/>
            <a:ext cx="8784976" cy="737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18" idx="3"/>
            <a:endCxn id="21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35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  <p:bldP spid="26" grpId="0" animBg="1"/>
      <p:bldP spid="2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34550"/>
            <a:ext cx="8640960" cy="217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8640960" cy="208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24900"/>
            <a:ext cx="8640960" cy="171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38"/>
          <a:stretch/>
        </p:blipFill>
        <p:spPr bwMode="auto">
          <a:xfrm>
            <a:off x="251520" y="1940066"/>
            <a:ext cx="8640960" cy="141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43"/>
          <a:stretch/>
        </p:blipFill>
        <p:spPr bwMode="auto">
          <a:xfrm>
            <a:off x="251520" y="404664"/>
            <a:ext cx="8640960" cy="190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0" idx="3"/>
            <a:endCxn id="22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3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84976" cy="279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1628800"/>
            <a:ext cx="8784976" cy="179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2" y="1807991"/>
            <a:ext cx="8784976" cy="252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2060848"/>
            <a:ext cx="8784976" cy="471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9512" y="2532410"/>
            <a:ext cx="8784976" cy="1256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9512" y="3789040"/>
            <a:ext cx="8784976" cy="630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9" name="Straight Arrow Connector 28"/>
          <p:cNvCxnSpPr>
            <a:stCxn id="17" idx="3"/>
            <a:endCxn id="28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49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72326"/>
            <a:ext cx="8640960" cy="184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640960" cy="341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01424"/>
            <a:ext cx="8640960" cy="24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1186"/>
            <a:ext cx="8640960" cy="99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0" idx="3"/>
            <a:endCxn id="22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85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5" y="2204864"/>
            <a:ext cx="8064890" cy="88218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539554" y="2204864"/>
            <a:ext cx="8064894" cy="882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4918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7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84976" cy="277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1628800"/>
            <a:ext cx="8784976" cy="53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2" y="2168030"/>
            <a:ext cx="8784976" cy="1512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3680912"/>
            <a:ext cx="8784976" cy="720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18" idx="3"/>
            <a:endCxn id="21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77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40960" cy="467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0" idx="3"/>
            <a:endCxn id="22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44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91404"/>
            <a:ext cx="8784976" cy="11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2191404"/>
            <a:ext cx="8784976" cy="1165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7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35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742434"/>
            <a:ext cx="8640956" cy="30709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04664"/>
            <a:ext cx="8640958" cy="12597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0" idx="3"/>
            <a:endCxn id="22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2" y="1556792"/>
            <a:ext cx="8640956" cy="28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5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60848"/>
            <a:ext cx="8784976" cy="182691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2060848"/>
            <a:ext cx="87849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9512" y="2852936"/>
            <a:ext cx="8784976" cy="1034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2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0647"/>
            <a:ext cx="6336704" cy="31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157192"/>
            <a:ext cx="6336704" cy="163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336704" cy="479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355382"/>
            <a:ext cx="6336704" cy="80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300192" y="467544"/>
            <a:ext cx="972108" cy="242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Show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419872" y="1124744"/>
            <a:ext cx="1872208" cy="37444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8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5" idx="3"/>
            <a:endCxn id="27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9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2" y="1628800"/>
            <a:ext cx="8815956" cy="305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64022" y="1628800"/>
            <a:ext cx="8815957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4022" y="4149080"/>
            <a:ext cx="8815957" cy="531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49188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7" idx="3"/>
            <a:endCxn id="19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96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1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4918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980728"/>
            <a:ext cx="8352926" cy="430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29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8640960" cy="78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0" y="2492896"/>
            <a:ext cx="8640960" cy="789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4918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9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31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6"/>
            <a:ext cx="8352928" cy="502520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136815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Substitution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491880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91581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0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970</TotalTime>
  <Words>563</Words>
  <Application>Microsoft Office PowerPoint</Application>
  <PresentationFormat>On-screen Show (4:3)</PresentationFormat>
  <Paragraphs>247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Calibri</vt:lpstr>
      <vt:lpstr>Calibri Light</vt:lpstr>
      <vt:lpstr>Comic Sans MS</vt:lpstr>
      <vt:lpstr>Theme1</vt:lpstr>
      <vt:lpstr>Substitution</vt:lpstr>
      <vt:lpstr>PowerPoint Presentation</vt:lpstr>
      <vt:lpstr>PowerPoint Presentation</vt:lpstr>
      <vt:lpstr>Substitution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694</cp:revision>
  <dcterms:created xsi:type="dcterms:W3CDTF">2014-02-21T20:01:10Z</dcterms:created>
  <dcterms:modified xsi:type="dcterms:W3CDTF">2020-11-06T17:45:41Z</dcterms:modified>
</cp:coreProperties>
</file>