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18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32.png"/><Relationship Id="rId7" Type="http://schemas.openxmlformats.org/officeDocument/2006/relationships/slide" Target="slide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slide" Target="slide26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2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4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30.xml"/><Relationship Id="rId5" Type="http://schemas.openxmlformats.org/officeDocument/2006/relationships/slide" Target="slide2.xml"/><Relationship Id="rId15" Type="http://schemas.openxmlformats.org/officeDocument/2006/relationships/slide" Target="slide39.xml"/><Relationship Id="rId10" Type="http://schemas.openxmlformats.org/officeDocument/2006/relationships/slide" Target="slide28.xml"/><Relationship Id="rId4" Type="http://schemas.openxmlformats.org/officeDocument/2006/relationships/slide" Target="slide1.xml"/><Relationship Id="rId9" Type="http://schemas.openxmlformats.org/officeDocument/2006/relationships/slide" Target="slide26.xml"/><Relationship Id="rId14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47.png"/><Relationship Id="rId7" Type="http://schemas.openxmlformats.org/officeDocument/2006/relationships/slide" Target="slide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36.xml"/><Relationship Id="rId4" Type="http://schemas.openxmlformats.org/officeDocument/2006/relationships/image" Target="../media/image54.png"/><Relationship Id="rId9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0.png"/><Relationship Id="rId7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779912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2018  </a:t>
            </a:r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</p:spTree>
    <p:extLst>
      <p:ext uri="{BB962C8B-B14F-4D97-AF65-F5344CB8AC3E}">
        <p14:creationId xmlns:p14="http://schemas.microsoft.com/office/powerpoint/2010/main" val="11070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68760"/>
            <a:ext cx="8928992" cy="10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348880"/>
            <a:ext cx="8928992" cy="2931430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5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8840"/>
            <a:ext cx="6134100" cy="9810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1988840"/>
            <a:ext cx="61341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4950" y="2465091"/>
            <a:ext cx="6134100" cy="50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16832"/>
            <a:ext cx="8496944" cy="2048756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87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2492896"/>
            <a:ext cx="7200798" cy="4251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971600" y="2492897"/>
            <a:ext cx="7200800" cy="425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844824"/>
            <a:ext cx="8496942" cy="18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5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844824"/>
            <a:ext cx="7200798" cy="147202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971600" y="1844824"/>
            <a:ext cx="7200800" cy="147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5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76672"/>
            <a:ext cx="6912768" cy="55246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12052"/>
            <a:ext cx="8352928" cy="563389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5536" y="612051"/>
            <a:ext cx="8352928" cy="5633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471766"/>
            <a:ext cx="7632846" cy="226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8" y="3212976"/>
            <a:ext cx="7632844" cy="19203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76672"/>
            <a:ext cx="7632846" cy="3018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4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784976" cy="18881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556791"/>
            <a:ext cx="8784976" cy="491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048375"/>
            <a:ext cx="8784976" cy="574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9512" y="2623318"/>
            <a:ext cx="8784976" cy="821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03976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203848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3203848" y="386110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5580240" y="270892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5580112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55801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916832"/>
            <a:ext cx="8640958" cy="1150514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7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8784974" cy="47516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764703"/>
            <a:ext cx="8784974" cy="4751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95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16"/>
          <a:stretch/>
        </p:blipFill>
        <p:spPr>
          <a:xfrm>
            <a:off x="323530" y="1196752"/>
            <a:ext cx="8496940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10384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138616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3"/>
            <a:ext cx="8784976" cy="1386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3" idx="3"/>
            <a:endCxn id="1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4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4" y="5251246"/>
            <a:ext cx="7632852" cy="149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48314"/>
            <a:ext cx="7632848" cy="2068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5" y="1153950"/>
            <a:ext cx="7632850" cy="31391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476672"/>
            <a:ext cx="7632848" cy="12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5805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9510" y="1916830"/>
            <a:ext cx="8784977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09" y="2420887"/>
            <a:ext cx="8784978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08" y="2708920"/>
            <a:ext cx="8784979" cy="50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124744"/>
            <a:ext cx="8496942" cy="3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94034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628798"/>
            <a:ext cx="8784976" cy="94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96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996964"/>
            <a:ext cx="8496944" cy="1952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242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3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8784976" cy="24623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484784"/>
            <a:ext cx="878497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0" y="1772816"/>
            <a:ext cx="8784977" cy="80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09" y="2576794"/>
            <a:ext cx="8784978" cy="1370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4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41" name="Rectangle 40">
            <a:hlinkClick r:id="rId3" action="ppaction://hlinksldjump"/>
          </p:cNvPr>
          <p:cNvSpPr/>
          <p:nvPr/>
        </p:nvSpPr>
        <p:spPr>
          <a:xfrm>
            <a:off x="3059960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059960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3059960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3059960" y="41490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508232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508104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5508104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5508104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3" action="ppaction://hlinksldjump"/>
          </p:cNvPr>
          <p:cNvSpPr/>
          <p:nvPr/>
        </p:nvSpPr>
        <p:spPr>
          <a:xfrm>
            <a:off x="673236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4" action="ppaction://hlinksldjump"/>
          </p:cNvPr>
          <p:cNvSpPr/>
          <p:nvPr/>
        </p:nvSpPr>
        <p:spPr>
          <a:xfrm>
            <a:off x="6732240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5" action="ppaction://hlinksldjump"/>
          </p:cNvPr>
          <p:cNvSpPr/>
          <p:nvPr/>
        </p:nvSpPr>
        <p:spPr>
          <a:xfrm>
            <a:off x="6732240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81" y="2996952"/>
            <a:ext cx="4938038" cy="27503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981" y="404664"/>
            <a:ext cx="4938038" cy="261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982" y="5733256"/>
            <a:ext cx="4938036" cy="998450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3" y="3861048"/>
            <a:ext cx="8640974" cy="11347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1806514"/>
            <a:ext cx="8640964" cy="20545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806513"/>
            <a:ext cx="8640958" cy="37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8" y="2185709"/>
            <a:ext cx="8640958" cy="357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8" y="2543491"/>
            <a:ext cx="8640958" cy="794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3337836"/>
            <a:ext cx="8640958" cy="1657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552922"/>
            <a:ext cx="8640956" cy="2612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99288"/>
            <a:ext cx="8640958" cy="2521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08720"/>
            <a:ext cx="8640958" cy="9601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0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1916832"/>
            <a:ext cx="8640972" cy="84062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916830"/>
            <a:ext cx="8640958" cy="398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18" y="2315746"/>
            <a:ext cx="8640958" cy="441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9" idx="3"/>
            <a:endCxn id="3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7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49967"/>
            <a:ext cx="8352928" cy="481899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2928" cy="13732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700807"/>
            <a:ext cx="8352930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6" y="1988840"/>
            <a:ext cx="83529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2276872"/>
            <a:ext cx="8352928" cy="797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4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1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983718"/>
            <a:ext cx="6048672" cy="17871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95800"/>
            <a:ext cx="6048672" cy="1443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398964"/>
            <a:ext cx="6048672" cy="17628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422862"/>
            <a:ext cx="6048672" cy="3788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7665" y="5402282"/>
            <a:ext cx="6048670" cy="1220784"/>
          </a:xfrm>
          <a:prstGeom prst="rect">
            <a:avLst/>
          </a:prstGeom>
        </p:spPr>
      </p:pic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006694"/>
            <a:ext cx="8784974" cy="42945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006695"/>
            <a:ext cx="8784974" cy="2736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3742998"/>
            <a:ext cx="8784974" cy="155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5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76672"/>
            <a:ext cx="8784974" cy="55911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3" y="456101"/>
            <a:ext cx="8784974" cy="5611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157192"/>
            <a:ext cx="6336702" cy="1648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5445224"/>
            <a:ext cx="6336702" cy="972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916404"/>
            <a:ext cx="6336702" cy="888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9" y="404664"/>
            <a:ext cx="6336702" cy="47263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57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57948"/>
            <a:ext cx="8352928" cy="3183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8"/>
            <a:ext cx="8352928" cy="31337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2018 </a:t>
            </a:r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0" idx="3"/>
            <a:endCxn id="1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980728"/>
            <a:ext cx="8352928" cy="137339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328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64704"/>
            <a:ext cx="8784974" cy="1745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692696"/>
            <a:ext cx="8784974" cy="406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3" y="1098777"/>
            <a:ext cx="8784974" cy="1411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9513" y="2510577"/>
            <a:ext cx="8784974" cy="324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14712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700808"/>
            <a:ext cx="87849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2018 </a:t>
            </a:r>
            <a:r>
              <a:rPr lang="en-GB" sz="1400" b="1" dirty="0" smtClean="0">
                <a:latin typeface="Comic Sans MS" panose="030F0702030302020204" pitchFamily="66" charset="0"/>
              </a:rPr>
              <a:t>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1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2276872"/>
            <a:ext cx="8784976" cy="895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15640"/>
            <a:ext cx="8640960" cy="418556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16832"/>
            <a:ext cx="8784976" cy="15434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16832"/>
            <a:ext cx="8784973" cy="1543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4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2213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3612786"/>
            <a:ext cx="8640958" cy="5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916832"/>
            <a:ext cx="7200798" cy="20949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1916832"/>
            <a:ext cx="7200799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Substitution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1600" y="3573016"/>
            <a:ext cx="7200799" cy="43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957</TotalTime>
  <Words>300</Words>
  <Application>Microsoft Office PowerPoint</Application>
  <PresentationFormat>On-screen Show (4:3)</PresentationFormat>
  <Paragraphs>163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Theme1</vt:lpstr>
      <vt:lpstr>Substitution</vt:lpstr>
      <vt:lpstr>Substitution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Mr G Westwater (Staff)</cp:lastModifiedBy>
  <cp:revision>694</cp:revision>
  <dcterms:created xsi:type="dcterms:W3CDTF">2014-02-21T20:01:10Z</dcterms:created>
  <dcterms:modified xsi:type="dcterms:W3CDTF">2021-08-10T14:48:16Z</dcterms:modified>
</cp:coreProperties>
</file>