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3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9.png"/><Relationship Id="rId7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slide" Target="slide20.xml"/><Relationship Id="rId4" Type="http://schemas.openxmlformats.org/officeDocument/2006/relationships/image" Target="../media/image36.pn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41" name="Rectangle 40">
            <a:hlinkClick r:id="rId3" action="ppaction://hlinksldjump"/>
          </p:cNvPr>
          <p:cNvSpPr/>
          <p:nvPr/>
        </p:nvSpPr>
        <p:spPr>
          <a:xfrm>
            <a:off x="3059960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059960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059960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3059960" y="41490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5508232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5508104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5508104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0" action="ppaction://hlinksldjump"/>
          </p:cNvPr>
          <p:cNvSpPr/>
          <p:nvPr/>
        </p:nvSpPr>
        <p:spPr>
          <a:xfrm>
            <a:off x="5508104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1" action="ppaction://hlinksldjump"/>
          </p:cNvPr>
          <p:cNvSpPr/>
          <p:nvPr/>
        </p:nvSpPr>
        <p:spPr>
          <a:xfrm>
            <a:off x="6732368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2" action="ppaction://hlinksldjump"/>
          </p:cNvPr>
          <p:cNvSpPr/>
          <p:nvPr/>
        </p:nvSpPr>
        <p:spPr>
          <a:xfrm>
            <a:off x="6732240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3" action="ppaction://hlinksldjump"/>
          </p:cNvPr>
          <p:cNvSpPr/>
          <p:nvPr/>
        </p:nvSpPr>
        <p:spPr>
          <a:xfrm>
            <a:off x="6732240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24744"/>
            <a:ext cx="8496942" cy="3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94034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628798"/>
            <a:ext cx="8784976" cy="940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4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96964"/>
            <a:ext cx="8496944" cy="1952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42426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0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24623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4"/>
            <a:ext cx="87849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20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0" y="1772816"/>
            <a:ext cx="8784977" cy="803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09" y="2576794"/>
            <a:ext cx="8784978" cy="137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81" y="2996952"/>
            <a:ext cx="4938038" cy="27503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981" y="404664"/>
            <a:ext cx="4938038" cy="261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982" y="5733256"/>
            <a:ext cx="4938036" cy="998450"/>
          </a:xfrm>
          <a:prstGeom prst="rect">
            <a:avLst/>
          </a:prstGeom>
        </p:spPr>
      </p:pic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0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3" y="3861048"/>
            <a:ext cx="8640974" cy="1134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1806514"/>
            <a:ext cx="8640964" cy="20545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806513"/>
            <a:ext cx="8640958" cy="37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8" y="2185709"/>
            <a:ext cx="8640958" cy="357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8" y="2543491"/>
            <a:ext cx="8640958" cy="79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3337836"/>
            <a:ext cx="8640958" cy="1657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6" idx="3"/>
            <a:endCxn id="1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552922"/>
            <a:ext cx="8640956" cy="261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699288"/>
            <a:ext cx="8640958" cy="252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08720"/>
            <a:ext cx="8640958" cy="9601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1916832"/>
            <a:ext cx="8640972" cy="8406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916830"/>
            <a:ext cx="8640958" cy="39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2315746"/>
            <a:ext cx="8640958" cy="44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31" name="Rectangle 30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>
            <a:stCxn id="29" idx="3"/>
            <a:endCxn id="3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3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49967"/>
            <a:ext cx="8352928" cy="48189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13732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7"/>
            <a:ext cx="8352930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1988840"/>
            <a:ext cx="83529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2276872"/>
            <a:ext cx="8352928" cy="79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4" idx="3"/>
            <a:endCxn id="23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2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471766"/>
            <a:ext cx="7632846" cy="226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8" y="3212976"/>
            <a:ext cx="7632844" cy="19203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476672"/>
            <a:ext cx="7632846" cy="3018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983718"/>
            <a:ext cx="6048672" cy="1787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895800"/>
            <a:ext cx="6048672" cy="1443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398964"/>
            <a:ext cx="6048672" cy="17628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422862"/>
            <a:ext cx="6048672" cy="3788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665" y="5402282"/>
            <a:ext cx="6048670" cy="1220784"/>
          </a:xfrm>
          <a:prstGeom prst="rect">
            <a:avLst/>
          </a:prstGeom>
        </p:spPr>
      </p:pic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06694"/>
            <a:ext cx="8784974" cy="42945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006695"/>
            <a:ext cx="8784974" cy="273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3742998"/>
            <a:ext cx="8784974" cy="1558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76672"/>
            <a:ext cx="8784974" cy="55911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3" y="456101"/>
            <a:ext cx="8784974" cy="5611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3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5157192"/>
            <a:ext cx="6336702" cy="1648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5445224"/>
            <a:ext cx="6336702" cy="972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4916404"/>
            <a:ext cx="6336702" cy="888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9" y="404664"/>
            <a:ext cx="6336702" cy="47263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0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92896"/>
            <a:ext cx="8784974" cy="3284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764704"/>
            <a:ext cx="8784974" cy="1745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692696"/>
            <a:ext cx="8784974" cy="406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098777"/>
            <a:ext cx="8784974" cy="1411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9513" y="2510577"/>
            <a:ext cx="8784974" cy="324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18881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556791"/>
            <a:ext cx="8784976" cy="491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048375"/>
            <a:ext cx="8784976" cy="574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9512" y="2623318"/>
            <a:ext cx="8784976" cy="821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916832"/>
            <a:ext cx="8640958" cy="1150514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764704"/>
            <a:ext cx="8784974" cy="47516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764703"/>
            <a:ext cx="8784974" cy="475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116"/>
          <a:stretch/>
        </p:blipFill>
        <p:spPr>
          <a:xfrm>
            <a:off x="323530" y="1196752"/>
            <a:ext cx="8496940" cy="504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10384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56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13861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3"/>
            <a:ext cx="8784976" cy="1386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4" y="5251246"/>
            <a:ext cx="7632852" cy="149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48314"/>
            <a:ext cx="7632848" cy="2068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5" y="1153950"/>
            <a:ext cx="7632850" cy="31391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476672"/>
            <a:ext cx="7632848" cy="12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5805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628798"/>
            <a:ext cx="8784976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9510" y="1916830"/>
            <a:ext cx="8784977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09" y="2420887"/>
            <a:ext cx="8784978" cy="28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08" y="2708920"/>
            <a:ext cx="8784979" cy="50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31679</TotalTime>
  <Words>186</Words>
  <Application>Microsoft Office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Theme1</vt:lpstr>
      <vt:lpstr>Substitution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2789</cp:revision>
  <cp:lastPrinted>2019-03-09T08:19:56Z</cp:lastPrinted>
  <dcterms:created xsi:type="dcterms:W3CDTF">2014-02-21T20:01:10Z</dcterms:created>
  <dcterms:modified xsi:type="dcterms:W3CDTF">2020-11-10T16:31:22Z</dcterms:modified>
</cp:coreProperties>
</file>