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0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3779912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2018  </a:t>
            </a:r>
            <a:r>
              <a:rPr lang="en-GB" sz="1400" b="1" dirty="0" smtClean="0">
                <a:latin typeface="Comic Sans MS" panose="030F0702030302020204" pitchFamily="66" charset="0"/>
              </a:rPr>
              <a:t>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2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3557948"/>
            <a:ext cx="8352928" cy="31834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340768"/>
            <a:ext cx="8352928" cy="313375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0" name="Rectangle 9">
            <a:hlinkClick r:id="rId5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34918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0" idx="3"/>
            <a:endCxn id="13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536" y="980728"/>
            <a:ext cx="8352928" cy="1373392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7" name="Straight Connector 16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767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84976" cy="14712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2" y="1700808"/>
            <a:ext cx="87849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547664" y="35483"/>
            <a:ext cx="13681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Substitution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4918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2018 </a:t>
            </a:r>
            <a:r>
              <a:rPr lang="en-GB" sz="1400" b="1" dirty="0" smtClean="0">
                <a:latin typeface="Comic Sans MS" panose="030F0702030302020204" pitchFamily="66" charset="0"/>
              </a:rPr>
              <a:t>1H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1" idx="3"/>
            <a:endCxn id="18" idx="1"/>
          </p:cNvCxnSpPr>
          <p:nvPr/>
        </p:nvCxnSpPr>
        <p:spPr>
          <a:xfrm flipV="1">
            <a:off x="2915816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79512" y="2276872"/>
            <a:ext cx="8784976" cy="895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7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4" grpId="0" animBg="1"/>
      <p:bldP spid="20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31665</TotalTime>
  <Words>18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Substitution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2790</cp:revision>
  <cp:lastPrinted>2019-03-09T08:19:56Z</cp:lastPrinted>
  <dcterms:created xsi:type="dcterms:W3CDTF">2014-02-21T20:01:10Z</dcterms:created>
  <dcterms:modified xsi:type="dcterms:W3CDTF">2020-11-10T15:21:33Z</dcterms:modified>
</cp:coreProperties>
</file>