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33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0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3203976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3203848" y="3285040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3203848" y="3861104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7" name="Rectangle 26">
            <a:hlinkClick r:id="rId6" action="ppaction://hlinksldjump"/>
          </p:cNvPr>
          <p:cNvSpPr/>
          <p:nvPr/>
        </p:nvSpPr>
        <p:spPr>
          <a:xfrm>
            <a:off x="5580240" y="2708920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hlinkClick r:id="rId7" action="ppaction://hlinksldjump"/>
          </p:cNvPr>
          <p:cNvSpPr/>
          <p:nvPr/>
        </p:nvSpPr>
        <p:spPr>
          <a:xfrm>
            <a:off x="5580112" y="3285040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5580112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99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6" idx="3"/>
            <a:endCxn id="18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9" y="1844824"/>
            <a:ext cx="8496942" cy="1860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98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1" y="1844824"/>
            <a:ext cx="7200798" cy="147202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971600" y="1844824"/>
            <a:ext cx="7200800" cy="147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2" idx="3"/>
            <a:endCxn id="14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88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476672"/>
            <a:ext cx="6912768" cy="552469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3" idx="3"/>
            <a:endCxn id="17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59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612052"/>
            <a:ext cx="8352928" cy="563389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395536" y="612051"/>
            <a:ext cx="8352928" cy="5633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3" idx="3"/>
            <a:endCxn id="17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13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15640"/>
            <a:ext cx="8640960" cy="4185568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24" name="Rectangle 23">
            <a:hlinkClick r:id="rId6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1" idx="3"/>
            <a:endCxn id="24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86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16832"/>
            <a:ext cx="8784976" cy="154347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9512" y="1916832"/>
            <a:ext cx="8784973" cy="1543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4" idx="3"/>
            <a:endCxn id="18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25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96752"/>
            <a:ext cx="8640958" cy="221300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24" name="Rectangle 23">
            <a:hlinkClick r:id="rId6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1" idx="3"/>
            <a:endCxn id="24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1" y="3612786"/>
            <a:ext cx="8640958" cy="53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91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1" y="1916832"/>
            <a:ext cx="7200798" cy="209491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971600" y="1916832"/>
            <a:ext cx="7200799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6" idx="3"/>
            <a:endCxn id="20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971600" y="3573016"/>
            <a:ext cx="7200799" cy="438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78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268760"/>
            <a:ext cx="8928992" cy="10339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348880"/>
            <a:ext cx="8928992" cy="2931430"/>
          </a:xfrm>
          <a:prstGeom prst="rect">
            <a:avLst/>
          </a:prstGeom>
        </p:spPr>
      </p:pic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6" idx="3"/>
            <a:endCxn id="20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63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1988840"/>
            <a:ext cx="6134100" cy="981075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504950" y="1988840"/>
            <a:ext cx="6134100" cy="476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04950" y="2465091"/>
            <a:ext cx="6134100" cy="504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4" idx="3"/>
            <a:endCxn id="20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22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1916832"/>
            <a:ext cx="8496944" cy="2048756"/>
          </a:xfrm>
          <a:prstGeom prst="rect">
            <a:avLst/>
          </a:prstGeom>
        </p:spPr>
      </p:pic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6" idx="3"/>
            <a:endCxn id="18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75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1" y="2492896"/>
            <a:ext cx="7200798" cy="42514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971600" y="2492897"/>
            <a:ext cx="7200800" cy="425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3491880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54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31675</TotalTime>
  <Words>87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Theme1</vt:lpstr>
      <vt:lpstr>Substitution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2792</cp:revision>
  <cp:lastPrinted>2019-03-09T08:19:56Z</cp:lastPrinted>
  <dcterms:created xsi:type="dcterms:W3CDTF">2014-02-21T20:01:10Z</dcterms:created>
  <dcterms:modified xsi:type="dcterms:W3CDTF">2020-11-09T08:02:32Z</dcterms:modified>
</cp:coreProperties>
</file>