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8.xml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44" name="Rectangle 43">
            <a:hlinkClick r:id="rId3" action="ppaction://hlinksldjump"/>
          </p:cNvPr>
          <p:cNvSpPr/>
          <p:nvPr/>
        </p:nvSpPr>
        <p:spPr>
          <a:xfrm>
            <a:off x="2771800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771800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004176" y="242094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004048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004048" y="357301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5004048" y="414913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6228312" y="270892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10" action="ppaction://hlinksldjump"/>
          </p:cNvPr>
          <p:cNvSpPr/>
          <p:nvPr/>
        </p:nvSpPr>
        <p:spPr>
          <a:xfrm>
            <a:off x="6228312" y="3284984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11" action="ppaction://hlinksldjump"/>
          </p:cNvPr>
          <p:cNvSpPr/>
          <p:nvPr/>
        </p:nvSpPr>
        <p:spPr>
          <a:xfrm>
            <a:off x="62283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5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8640960" cy="16673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2492896"/>
            <a:ext cx="6821486" cy="84310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161256" y="2492894"/>
            <a:ext cx="6821487" cy="843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72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7" y="2060848"/>
            <a:ext cx="8352926" cy="141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2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7" y="2276872"/>
            <a:ext cx="6821486" cy="37100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161256" y="2276872"/>
            <a:ext cx="6821487" cy="371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7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1988840"/>
            <a:ext cx="8208912" cy="135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3" y="388424"/>
            <a:ext cx="6048672" cy="64572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547663" y="388423"/>
            <a:ext cx="6048672" cy="64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05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772816"/>
            <a:ext cx="8496944" cy="138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4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2276872"/>
            <a:ext cx="7920878" cy="111243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11561" y="2276872"/>
            <a:ext cx="7920878" cy="1112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6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496944" cy="144214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7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23448"/>
            <a:ext cx="7200800" cy="624591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71599" y="423447"/>
            <a:ext cx="7200801" cy="6245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1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640960" cy="449127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0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16832"/>
            <a:ext cx="8640962" cy="155752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16832"/>
            <a:ext cx="8640958" cy="1557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6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7" y="1196752"/>
            <a:ext cx="8352926" cy="262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5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4" y="2060848"/>
            <a:ext cx="8640972" cy="109755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60848"/>
            <a:ext cx="8640958" cy="1097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62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556792"/>
            <a:ext cx="8640960" cy="58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052736"/>
            <a:ext cx="8640962" cy="401292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002566"/>
            <a:ext cx="8640958" cy="4063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3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980728"/>
            <a:ext cx="8496942" cy="169435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2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980728"/>
            <a:ext cx="8640962" cy="335041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980728"/>
            <a:ext cx="8640958" cy="335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Standard Form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8" idx="3"/>
            <a:endCxn id="21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85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31747</TotalTime>
  <Words>153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Theme1</vt:lpstr>
      <vt:lpstr>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2810</cp:revision>
  <cp:lastPrinted>2019-03-09T08:19:56Z</cp:lastPrinted>
  <dcterms:created xsi:type="dcterms:W3CDTF">2014-02-21T20:01:10Z</dcterms:created>
  <dcterms:modified xsi:type="dcterms:W3CDTF">2020-11-09T09:04:58Z</dcterms:modified>
</cp:coreProperties>
</file>