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4.png"/><Relationship Id="rId7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45" name="Rectangle 44">
            <a:hlinkClick r:id="rId3" action="ppaction://hlinksldjump"/>
          </p:cNvPr>
          <p:cNvSpPr/>
          <p:nvPr/>
        </p:nvSpPr>
        <p:spPr>
          <a:xfrm>
            <a:off x="2627912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</a:t>
            </a:r>
            <a:r>
              <a:rPr lang="en-GB" sz="1400" b="1" dirty="0">
                <a:latin typeface="Comic Sans MS" panose="030F0702030302020204" pitchFamily="66" charset="0"/>
              </a:rPr>
              <a:t>Q13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627912" y="357301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148192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148064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148064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148064" y="3861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5148064" y="443711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7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313684"/>
            <a:ext cx="8784974" cy="19236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555588"/>
            <a:ext cx="8784972" cy="34575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1052736"/>
            <a:ext cx="8784974" cy="1253250"/>
          </a:xfrm>
          <a:prstGeom prst="rect">
            <a:avLst/>
          </a:prstGeom>
        </p:spPr>
      </p:pic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2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412776"/>
            <a:ext cx="8784974" cy="23992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412776"/>
            <a:ext cx="87849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3140968"/>
            <a:ext cx="8784976" cy="671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87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921366"/>
            <a:ext cx="8640956" cy="2315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700808"/>
            <a:ext cx="8640956" cy="25627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1" y="1124744"/>
            <a:ext cx="8640958" cy="8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73707"/>
            <a:ext cx="8784976" cy="136040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673706"/>
            <a:ext cx="8784976" cy="433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107584"/>
            <a:ext cx="8784976" cy="926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0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1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64904"/>
            <a:ext cx="8640960" cy="357035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124744"/>
            <a:ext cx="8640960" cy="14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6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784974" cy="303698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340767"/>
            <a:ext cx="8784976" cy="3036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4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116078"/>
            <a:ext cx="8496940" cy="51212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52736"/>
            <a:ext cx="8496942" cy="18630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</a:t>
            </a:r>
            <a:r>
              <a:rPr lang="en-GB" sz="1400" b="1" dirty="0">
                <a:latin typeface="Comic Sans MS" panose="030F0702030302020204" pitchFamily="66" charset="0"/>
              </a:rPr>
              <a:t>Q13</a:t>
            </a: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772816"/>
            <a:ext cx="8640962" cy="13426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772816"/>
            <a:ext cx="8640958" cy="1342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</a:t>
            </a:r>
            <a:r>
              <a:rPr lang="en-GB" sz="1400" b="1" dirty="0">
                <a:latin typeface="Comic Sans MS" panose="030F0702030302020204" pitchFamily="66" charset="0"/>
              </a:rPr>
              <a:t>Q13</a:t>
            </a: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76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789040"/>
            <a:ext cx="8352926" cy="2476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284984"/>
            <a:ext cx="8352928" cy="26909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1052736"/>
            <a:ext cx="8352928" cy="307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268760"/>
            <a:ext cx="8640962" cy="845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4" y="2276872"/>
            <a:ext cx="8640972" cy="17590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268759"/>
            <a:ext cx="8640958" cy="845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14" y="2276871"/>
            <a:ext cx="8640962" cy="1759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5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430392"/>
            <a:ext cx="7632848" cy="2238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3573016"/>
            <a:ext cx="7632846" cy="2399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2636912"/>
            <a:ext cx="7632846" cy="16611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7" y="404664"/>
            <a:ext cx="7632846" cy="2766840"/>
          </a:xfrm>
          <a:prstGeom prst="rect">
            <a:avLst/>
          </a:prstGeom>
        </p:spPr>
      </p:pic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8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5" y="1268760"/>
            <a:ext cx="8640962" cy="3472167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268759"/>
            <a:ext cx="8640958" cy="365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14" y="2060848"/>
            <a:ext cx="8640962" cy="268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14" y="1634391"/>
            <a:ext cx="8640962" cy="426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2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4725144"/>
            <a:ext cx="6336702" cy="2104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140968"/>
            <a:ext cx="6336704" cy="2033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1484784"/>
            <a:ext cx="6336702" cy="22224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648" y="404664"/>
            <a:ext cx="6336704" cy="19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0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4" y="3068960"/>
            <a:ext cx="8640972" cy="2130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5" y="1268760"/>
            <a:ext cx="8640970" cy="17611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268758"/>
            <a:ext cx="8640958" cy="814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1514" y="3038353"/>
            <a:ext cx="8640962" cy="1141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14" y="2082799"/>
            <a:ext cx="8640962" cy="947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Standard Form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4355976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4" idx="1"/>
          </p:cNvCxnSpPr>
          <p:nvPr/>
        </p:nvCxnSpPr>
        <p:spPr>
          <a:xfrm flipV="1">
            <a:off x="3635896" y="184069"/>
            <a:ext cx="72008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14" y="4179688"/>
            <a:ext cx="8640962" cy="1019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5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15" grpId="0" animBg="1"/>
      <p:bldP spid="2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31690</TotalTime>
  <Words>131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Theme1</vt:lpstr>
      <vt:lpstr>Standard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2807</cp:revision>
  <cp:lastPrinted>2019-03-09T08:19:56Z</cp:lastPrinted>
  <dcterms:created xsi:type="dcterms:W3CDTF">2014-02-21T20:01:10Z</dcterms:created>
  <dcterms:modified xsi:type="dcterms:W3CDTF">2020-11-10T16:42:05Z</dcterms:modified>
</cp:coreProperties>
</file>