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6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12" Type="http://schemas.openxmlformats.org/officeDocument/2006/relationships/slide" Target="slide4.xml"/><Relationship Id="rId2" Type="http://schemas.openxmlformats.org/officeDocument/2006/relationships/slide" Target="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18.xml"/><Relationship Id="rId15" Type="http://schemas.openxmlformats.org/officeDocument/2006/relationships/slide" Target="slide10.xml"/><Relationship Id="rId10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6.xml"/><Relationship Id="rId7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508232" y="12687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Q8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508104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50810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50810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50810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50810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508104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508104" y="53012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2483896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483896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248389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24838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248389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2483896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132856"/>
            <a:ext cx="5829300" cy="8382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57351" y="2132855"/>
            <a:ext cx="582930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57351" y="2492896"/>
            <a:ext cx="5829300" cy="47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50616"/>
            <a:ext cx="8640958" cy="3218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431408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7979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132855"/>
            <a:ext cx="8496942" cy="79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34798"/>
            <a:ext cx="8208910" cy="2634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24994"/>
            <a:ext cx="8208912" cy="355862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Q8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6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8640960" cy="7209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20887"/>
            <a:ext cx="8640960" cy="173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593914"/>
            <a:ext cx="8640960" cy="54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025" y="5013682"/>
            <a:ext cx="6768750" cy="1780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24" y="4048624"/>
            <a:ext cx="6768752" cy="21891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024" y="404664"/>
            <a:ext cx="6768752" cy="4465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Q10</a:t>
            </a: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8" y="2046728"/>
            <a:ext cx="8640964" cy="18143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51518" y="2031942"/>
            <a:ext cx="8640958" cy="46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927256"/>
            <a:ext cx="8640956" cy="94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8" y="2499483"/>
            <a:ext cx="8640958" cy="42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365242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988840"/>
            <a:ext cx="8391525" cy="819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988839"/>
            <a:ext cx="8391526" cy="819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234924"/>
            <a:ext cx="8496942" cy="26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640960" cy="4138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916832"/>
            <a:ext cx="8640956" cy="3476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16728"/>
            <a:ext cx="8640958" cy="19642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484784"/>
            <a:ext cx="8391526" cy="28975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484783"/>
            <a:ext cx="8391526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6237" y="2780928"/>
            <a:ext cx="8391526" cy="160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96686"/>
            <a:ext cx="8640960" cy="545665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934806"/>
            <a:ext cx="8391524" cy="17822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76237" y="1934805"/>
            <a:ext cx="8391526" cy="20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37" y="2135894"/>
            <a:ext cx="8391526" cy="1571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208954"/>
            <a:ext cx="8640958" cy="160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57162"/>
            <a:ext cx="8640958" cy="174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615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758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08721"/>
            <a:ext cx="8640964" cy="1526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556794"/>
            <a:ext cx="86409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8" y="1916834"/>
            <a:ext cx="8640958" cy="51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45623"/>
            <a:ext cx="7344816" cy="2230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2745622"/>
            <a:ext cx="7344816" cy="111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861048"/>
            <a:ext cx="7344816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592" y="4362846"/>
            <a:ext cx="7344816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96752"/>
            <a:ext cx="8496942" cy="25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99723"/>
            <a:ext cx="7344816" cy="1058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391047"/>
            <a:ext cx="4610100" cy="8858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66950" y="1391047"/>
            <a:ext cx="4610100" cy="525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6950" y="1910075"/>
            <a:ext cx="46101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99592" y="2864200"/>
            <a:ext cx="7344816" cy="56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428783"/>
            <a:ext cx="7344816" cy="56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4" idx="3"/>
            <a:endCxn id="3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1792"/>
            <a:ext cx="8928992" cy="475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9851"/>
          <a:stretch/>
        </p:blipFill>
        <p:spPr>
          <a:xfrm>
            <a:off x="107505" y="1052736"/>
            <a:ext cx="8928990" cy="15121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3132874"/>
            <a:ext cx="6821488" cy="1736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9119"/>
            <a:ext cx="8496944" cy="18823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3528" y="1075499"/>
            <a:ext cx="8496944" cy="647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1722683"/>
            <a:ext cx="8496944" cy="1274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61256" y="3132874"/>
            <a:ext cx="6821488" cy="1162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1256" y="4295192"/>
            <a:ext cx="6821488" cy="573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810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60" cy="810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0886"/>
            <a:ext cx="8352928" cy="572249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66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649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7"/>
            <a:ext cx="8640960" cy="8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1H </a:t>
            </a:r>
            <a:r>
              <a:rPr lang="en-GB" sz="1400" b="1" dirty="0" smtClean="0">
                <a:latin typeface="Comic Sans MS" panose="030F0702030302020204" pitchFamily="66" charset="0"/>
              </a:rPr>
              <a:t>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3026067"/>
            <a:ext cx="8640960" cy="4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40603"/>
            <a:ext cx="8640960" cy="3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132856"/>
            <a:ext cx="8105775" cy="3524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9112" y="2132856"/>
            <a:ext cx="8105775" cy="38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16830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65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988840"/>
            <a:ext cx="8105774" cy="1117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9112" y="1988839"/>
            <a:ext cx="8105775" cy="82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9112" y="2813214"/>
            <a:ext cx="8105775" cy="2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31673</TotalTime>
  <Words>265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2808</cp:revision>
  <cp:lastPrinted>2019-03-09T08:19:56Z</cp:lastPrinted>
  <dcterms:created xsi:type="dcterms:W3CDTF">2014-02-21T20:01:10Z</dcterms:created>
  <dcterms:modified xsi:type="dcterms:W3CDTF">2020-11-10T15:29:40Z</dcterms:modified>
</cp:coreProperties>
</file>