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7" autoAdjust="0"/>
    <p:restoredTop sz="95422" autoAdjust="0"/>
  </p:normalViewPr>
  <p:slideViewPr>
    <p:cSldViewPr>
      <p:cViewPr varScale="1">
        <p:scale>
          <a:sx n="70" d="100"/>
          <a:sy n="70" d="100"/>
        </p:scale>
        <p:origin x="124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12/08/2021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12/08/2021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12/08/2021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12/08/2021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12/08/2021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12/08/2021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12/08/2021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12/08/2021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12/08/2021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12/08/2021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12/08/2021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12/08/2021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196" y="3260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78" name="Rectangle 77">
            <a:hlinkClick r:id="rId3" action="ppaction://hlinksldjump"/>
          </p:cNvPr>
          <p:cNvSpPr/>
          <p:nvPr/>
        </p:nvSpPr>
        <p:spPr>
          <a:xfrm>
            <a:off x="3923928" y="314102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2H </a:t>
            </a:r>
            <a:r>
              <a:rPr lang="en-GB" sz="1400" b="1" dirty="0">
                <a:latin typeface="Comic Sans MS" panose="030F0702030302020204" pitchFamily="66" charset="0"/>
              </a:rPr>
              <a:t>Q5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05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8" name="Rectangle 17">
            <a:hlinkClick r:id="rId3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25" name="Rectangle 24">
            <a:hlinkClick r:id="rId4" action="ppaction://hlinksldjump"/>
          </p:cNvPr>
          <p:cNvSpPr/>
          <p:nvPr/>
        </p:nvSpPr>
        <p:spPr>
          <a:xfrm>
            <a:off x="435597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2H </a:t>
            </a:r>
            <a:r>
              <a:rPr lang="en-GB" sz="1400" b="1" dirty="0">
                <a:latin typeface="Comic Sans MS" panose="030F0702030302020204" pitchFamily="66" charset="0"/>
              </a:rPr>
              <a:t>Q5</a:t>
            </a:r>
          </a:p>
        </p:txBody>
      </p:sp>
      <p:cxnSp>
        <p:nvCxnSpPr>
          <p:cNvPr id="26" name="Straight Arrow Connector 25"/>
          <p:cNvCxnSpPr>
            <a:stCxn id="18" idx="3"/>
            <a:endCxn id="25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907704" y="1556792"/>
            <a:ext cx="5526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Solve 4(3</a:t>
            </a:r>
            <a:r>
              <a:rPr lang="en-GB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−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2) </a:t>
            </a:r>
            <a:r>
              <a:rPr lang="en-GB" i="1" dirty="0">
                <a:solidFill>
                  <a:srgbClr val="000000"/>
                </a:solidFill>
                <a:latin typeface="Times New Roman" panose="02020603050405020304" pitchFamily="18" charset="0"/>
              </a:rPr>
              <a:t>= 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en-GB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x 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−</a:t>
            </a:r>
            <a:r>
              <a:rPr lang="en-GB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5 </a:t>
            </a:r>
          </a:p>
          <a:p>
            <a:pPr algn="r"/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</a:rPr>
              <a:t>[3 marks] </a:t>
            </a: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067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4869" y="481774"/>
            <a:ext cx="6865603" cy="5899554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954869" y="481241"/>
            <a:ext cx="6865602" cy="5900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6" name="Rectangle 15">
            <a:hlinkClick r:id="rId3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435597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2H </a:t>
            </a:r>
            <a:r>
              <a:rPr lang="en-GB" sz="1400" b="1" dirty="0">
                <a:latin typeface="Comic Sans MS" panose="030F0702030302020204" pitchFamily="66" charset="0"/>
              </a:rPr>
              <a:t>Q5</a:t>
            </a:r>
          </a:p>
        </p:txBody>
      </p:sp>
      <p:cxnSp>
        <p:nvCxnSpPr>
          <p:cNvPr id="25" name="Straight Arrow Connector 24"/>
          <p:cNvCxnSpPr>
            <a:stCxn id="16" idx="3"/>
            <a:endCxn id="18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pic>
        <p:nvPicPr>
          <p:cNvPr id="2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608" y="5903486"/>
            <a:ext cx="1296144" cy="8619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5691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835" y="404664"/>
            <a:ext cx="6262330" cy="6336704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440835" y="404663"/>
            <a:ext cx="6262330" cy="63367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6" name="Rectangle 15">
            <a:hlinkClick r:id="rId3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435597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2H </a:t>
            </a:r>
            <a:r>
              <a:rPr lang="en-GB" sz="1400" b="1" dirty="0">
                <a:latin typeface="Comic Sans MS" panose="030F0702030302020204" pitchFamily="66" charset="0"/>
              </a:rPr>
              <a:t>Q5</a:t>
            </a:r>
          </a:p>
        </p:txBody>
      </p:sp>
      <p:cxnSp>
        <p:nvCxnSpPr>
          <p:cNvPr id="25" name="Straight Arrow Connector 24"/>
          <p:cNvCxnSpPr>
            <a:stCxn id="16" idx="3"/>
            <a:endCxn id="18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2060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31676</TotalTime>
  <Words>48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Times New Roman</vt:lpstr>
      <vt:lpstr>Theme1</vt:lpstr>
      <vt:lpstr>Solving Simple Equations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Mr G Westwater (Staff)</cp:lastModifiedBy>
  <cp:revision>2795</cp:revision>
  <cp:lastPrinted>2019-03-09T08:19:56Z</cp:lastPrinted>
  <dcterms:created xsi:type="dcterms:W3CDTF">2014-02-21T20:01:10Z</dcterms:created>
  <dcterms:modified xsi:type="dcterms:W3CDTF">2021-08-12T08:45:46Z</dcterms:modified>
</cp:coreProperties>
</file>