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78" r:id="rId64"/>
    <p:sldId id="379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387" r:id="rId73"/>
    <p:sldId id="388" r:id="rId74"/>
    <p:sldId id="389" r:id="rId75"/>
    <p:sldId id="390" r:id="rId76"/>
    <p:sldId id="391" r:id="rId77"/>
    <p:sldId id="392" r:id="rId78"/>
    <p:sldId id="393" r:id="rId79"/>
    <p:sldId id="394" r:id="rId80"/>
    <p:sldId id="395" r:id="rId81"/>
    <p:sldId id="396" r:id="rId82"/>
    <p:sldId id="397" r:id="rId83"/>
    <p:sldId id="398" r:id="rId84"/>
    <p:sldId id="399" r:id="rId85"/>
    <p:sldId id="400" r:id="rId86"/>
    <p:sldId id="401" r:id="rId87"/>
    <p:sldId id="402" r:id="rId88"/>
    <p:sldId id="403" r:id="rId89"/>
    <p:sldId id="404" r:id="rId90"/>
    <p:sldId id="405" r:id="rId91"/>
    <p:sldId id="406" r:id="rId92"/>
    <p:sldId id="407" r:id="rId93"/>
    <p:sldId id="408" r:id="rId94"/>
    <p:sldId id="409" r:id="rId95"/>
    <p:sldId id="410" r:id="rId96"/>
    <p:sldId id="411" r:id="rId97"/>
    <p:sldId id="412" r:id="rId98"/>
    <p:sldId id="413" r:id="rId99"/>
    <p:sldId id="414" r:id="rId100"/>
    <p:sldId id="415" r:id="rId101"/>
    <p:sldId id="416" r:id="rId102"/>
    <p:sldId id="417" r:id="rId103"/>
    <p:sldId id="418" r:id="rId104"/>
    <p:sldId id="419" r:id="rId105"/>
    <p:sldId id="420" r:id="rId106"/>
    <p:sldId id="421" r:id="rId107"/>
    <p:sldId id="422" r:id="rId108"/>
    <p:sldId id="423" r:id="rId109"/>
    <p:sldId id="424" r:id="rId110"/>
    <p:sldId id="425" r:id="rId111"/>
    <p:sldId id="426" r:id="rId112"/>
    <p:sldId id="427" r:id="rId113"/>
    <p:sldId id="428" r:id="rId114"/>
    <p:sldId id="429" r:id="rId115"/>
    <p:sldId id="430" r:id="rId116"/>
    <p:sldId id="431" r:id="rId117"/>
    <p:sldId id="432" r:id="rId118"/>
    <p:sldId id="433" r:id="rId119"/>
    <p:sldId id="434" r:id="rId120"/>
    <p:sldId id="435" r:id="rId1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69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.xml"/><Relationship Id="rId7" Type="http://schemas.openxmlformats.org/officeDocument/2006/relationships/slide" Target="slide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6.png"/><Relationship Id="rId7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9.xml"/><Relationship Id="rId4" Type="http://schemas.openxmlformats.org/officeDocument/2006/relationships/slide" Target="slide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1.xml"/><Relationship Id="rId4" Type="http://schemas.openxmlformats.org/officeDocument/2006/relationships/slide" Target="slide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1.xml"/><Relationship Id="rId4" Type="http://schemas.openxmlformats.org/officeDocument/2006/relationships/slide" Target="slide1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103.xml"/><Relationship Id="rId3" Type="http://schemas.openxmlformats.org/officeDocument/2006/relationships/image" Target="../media/image172.png"/><Relationship Id="rId7" Type="http://schemas.openxmlformats.org/officeDocument/2006/relationships/slide" Target="slide12.xml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3.xml"/><Relationship Id="rId4" Type="http://schemas.openxmlformats.org/officeDocument/2006/relationships/slide" Target="slide1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10" Type="http://schemas.openxmlformats.org/officeDocument/2006/relationships/slide" Target="slide105.xml"/><Relationship Id="rId4" Type="http://schemas.openxmlformats.org/officeDocument/2006/relationships/image" Target="../media/image178.png"/><Relationship Id="rId9" Type="http://schemas.openxmlformats.org/officeDocument/2006/relationships/slide" Target="slide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5.xml"/><Relationship Id="rId4" Type="http://schemas.openxmlformats.org/officeDocument/2006/relationships/slide" Target="slide1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7" Type="http://schemas.openxmlformats.org/officeDocument/2006/relationships/slide" Target="slide107.xml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png"/><Relationship Id="rId4" Type="http://schemas.openxmlformats.org/officeDocument/2006/relationships/image" Target="../media/image18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7.xml"/><Relationship Id="rId4" Type="http://schemas.openxmlformats.org/officeDocument/2006/relationships/slide" Target="slide1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7" Type="http://schemas.openxmlformats.org/officeDocument/2006/relationships/slide" Target="slide109.xml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png"/><Relationship Id="rId4" Type="http://schemas.openxmlformats.org/officeDocument/2006/relationships/image" Target="../media/image18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9.xml"/><Relationship Id="rId5" Type="http://schemas.openxmlformats.org/officeDocument/2006/relationships/slide" Target="slide12.xml"/><Relationship Id="rId4" Type="http://schemas.openxmlformats.org/officeDocument/2006/relationships/image" Target="../media/image9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slide" Target="slide111.xml"/><Relationship Id="rId3" Type="http://schemas.openxmlformats.org/officeDocument/2006/relationships/image" Target="../media/image193.png"/><Relationship Id="rId7" Type="http://schemas.openxmlformats.org/officeDocument/2006/relationships/slide" Target="slide12.xml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1.xml"/><Relationship Id="rId4" Type="http://schemas.openxmlformats.org/officeDocument/2006/relationships/slide" Target="slide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3.xml"/><Relationship Id="rId4" Type="http://schemas.openxmlformats.org/officeDocument/2006/relationships/slide" Target="slide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3.xml"/><Relationship Id="rId4" Type="http://schemas.openxmlformats.org/officeDocument/2006/relationships/slide" Target="slide1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10" Type="http://schemas.openxmlformats.org/officeDocument/2006/relationships/slide" Target="slide115.xml"/><Relationship Id="rId4" Type="http://schemas.openxmlformats.org/officeDocument/2006/relationships/image" Target="../media/image201.png"/><Relationship Id="rId9" Type="http://schemas.openxmlformats.org/officeDocument/2006/relationships/slide" Target="slide1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5.xml"/><Relationship Id="rId4" Type="http://schemas.openxmlformats.org/officeDocument/2006/relationships/slide" Target="slide12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117.xml"/><Relationship Id="rId3" Type="http://schemas.openxmlformats.org/officeDocument/2006/relationships/image" Target="../media/image207.png"/><Relationship Id="rId7" Type="http://schemas.openxmlformats.org/officeDocument/2006/relationships/slide" Target="slide12.xml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7.xml"/><Relationship Id="rId5" Type="http://schemas.openxmlformats.org/officeDocument/2006/relationships/slide" Target="slide12.xml"/><Relationship Id="rId4" Type="http://schemas.openxmlformats.org/officeDocument/2006/relationships/image" Target="../media/image9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slide" Target="slide119.xml"/><Relationship Id="rId3" Type="http://schemas.openxmlformats.org/officeDocument/2006/relationships/image" Target="../media/image213.png"/><Relationship Id="rId7" Type="http://schemas.openxmlformats.org/officeDocument/2006/relationships/slide" Target="slide12.xml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9" Type="http://schemas.openxmlformats.org/officeDocument/2006/relationships/slide" Target="slide83.xml"/><Relationship Id="rId21" Type="http://schemas.openxmlformats.org/officeDocument/2006/relationships/slide" Target="slide41.xml"/><Relationship Id="rId34" Type="http://schemas.openxmlformats.org/officeDocument/2006/relationships/slide" Target="slide73.xml"/><Relationship Id="rId42" Type="http://schemas.openxmlformats.org/officeDocument/2006/relationships/slide" Target="slide89.xml"/><Relationship Id="rId47" Type="http://schemas.openxmlformats.org/officeDocument/2006/relationships/slide" Target="slide99.xml"/><Relationship Id="rId50" Type="http://schemas.openxmlformats.org/officeDocument/2006/relationships/slide" Target="slide105.xml"/><Relationship Id="rId55" Type="http://schemas.openxmlformats.org/officeDocument/2006/relationships/slide" Target="slide115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33" Type="http://schemas.openxmlformats.org/officeDocument/2006/relationships/slide" Target="slide71.xml"/><Relationship Id="rId38" Type="http://schemas.openxmlformats.org/officeDocument/2006/relationships/slide" Target="slide81.xml"/><Relationship Id="rId46" Type="http://schemas.openxmlformats.org/officeDocument/2006/relationships/slide" Target="slide97.xml"/><Relationship Id="rId2" Type="http://schemas.openxmlformats.org/officeDocument/2006/relationships/slide" Target="slide1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29" Type="http://schemas.openxmlformats.org/officeDocument/2006/relationships/slide" Target="slide57.xml"/><Relationship Id="rId41" Type="http://schemas.openxmlformats.org/officeDocument/2006/relationships/slide" Target="slide87.xml"/><Relationship Id="rId54" Type="http://schemas.openxmlformats.org/officeDocument/2006/relationships/slide" Target="slide1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11" Type="http://schemas.openxmlformats.org/officeDocument/2006/relationships/slide" Target="slide21.xml"/><Relationship Id="rId24" Type="http://schemas.openxmlformats.org/officeDocument/2006/relationships/slide" Target="slide47.xml"/><Relationship Id="rId32" Type="http://schemas.openxmlformats.org/officeDocument/2006/relationships/slide" Target="slide69.xml"/><Relationship Id="rId37" Type="http://schemas.openxmlformats.org/officeDocument/2006/relationships/slide" Target="slide79.xml"/><Relationship Id="rId40" Type="http://schemas.openxmlformats.org/officeDocument/2006/relationships/slide" Target="slide85.xml"/><Relationship Id="rId45" Type="http://schemas.openxmlformats.org/officeDocument/2006/relationships/slide" Target="slide95.xml"/><Relationship Id="rId53" Type="http://schemas.openxmlformats.org/officeDocument/2006/relationships/slide" Target="slide111.xml"/><Relationship Id="rId5" Type="http://schemas.openxmlformats.org/officeDocument/2006/relationships/slide" Target="slide61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28" Type="http://schemas.openxmlformats.org/officeDocument/2006/relationships/slide" Target="slide55.xml"/><Relationship Id="rId36" Type="http://schemas.openxmlformats.org/officeDocument/2006/relationships/slide" Target="slide77.xml"/><Relationship Id="rId49" Type="http://schemas.openxmlformats.org/officeDocument/2006/relationships/slide" Target="slide103.xml"/><Relationship Id="rId57" Type="http://schemas.openxmlformats.org/officeDocument/2006/relationships/slide" Target="slide119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31" Type="http://schemas.openxmlformats.org/officeDocument/2006/relationships/slide" Target="slide67.xml"/><Relationship Id="rId44" Type="http://schemas.openxmlformats.org/officeDocument/2006/relationships/slide" Target="slide93.xml"/><Relationship Id="rId52" Type="http://schemas.openxmlformats.org/officeDocument/2006/relationships/slide" Target="slide109.xml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3.xml"/><Relationship Id="rId27" Type="http://schemas.openxmlformats.org/officeDocument/2006/relationships/slide" Target="slide53.xml"/><Relationship Id="rId30" Type="http://schemas.openxmlformats.org/officeDocument/2006/relationships/slide" Target="slide65.xml"/><Relationship Id="rId35" Type="http://schemas.openxmlformats.org/officeDocument/2006/relationships/slide" Target="slide75.xml"/><Relationship Id="rId43" Type="http://schemas.openxmlformats.org/officeDocument/2006/relationships/slide" Target="slide91.xml"/><Relationship Id="rId48" Type="http://schemas.openxmlformats.org/officeDocument/2006/relationships/slide" Target="slide101.xml"/><Relationship Id="rId56" Type="http://schemas.openxmlformats.org/officeDocument/2006/relationships/slide" Target="slide117.xml"/><Relationship Id="rId8" Type="http://schemas.openxmlformats.org/officeDocument/2006/relationships/slide" Target="slide15.xml"/><Relationship Id="rId51" Type="http://schemas.openxmlformats.org/officeDocument/2006/relationships/slide" Target="slide107.xml"/><Relationship Id="rId3" Type="http://schemas.openxmlformats.org/officeDocument/2006/relationships/slide" Target="slide59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9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slide" Target="slide3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slide" Target="slide3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slide" Target="slide35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slide" Target="slide39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slide" Target="slide41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png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43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slide" Target="slide49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slide" Target="slide57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png"/><Relationship Id="rId4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slide" Target="slide6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1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7.png"/><Relationship Id="rId9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slide" Target="slide67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.png"/><Relationship Id="rId4" Type="http://schemas.openxmlformats.org/officeDocument/2006/relationships/image" Target="../media/image11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3.xml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5.xml"/><Relationship Id="rId4" Type="http://schemas.openxmlformats.org/officeDocument/2006/relationships/slide" Target="slide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7.xml"/><Relationship Id="rId4" Type="http://schemas.openxmlformats.org/officeDocument/2006/relationships/slide" Target="slide1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image" Target="../media/image129.png"/><Relationship Id="rId7" Type="http://schemas.openxmlformats.org/officeDocument/2006/relationships/slide" Target="slide12.xml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1.png"/><Relationship Id="rId7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slide" Target="slide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1.xml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5.xml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7.xml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7.xml"/><Relationship Id="rId4" Type="http://schemas.openxmlformats.org/officeDocument/2006/relationships/slide" Target="slide1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openxmlformats.org/officeDocument/2006/relationships/image" Target="../media/image145.png"/><Relationship Id="rId7" Type="http://schemas.openxmlformats.org/officeDocument/2006/relationships/slide" Target="slide12.xml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slide" Target="slide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1.xml"/><Relationship Id="rId4" Type="http://schemas.openxmlformats.org/officeDocument/2006/relationships/slide" Target="slide1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93.xml"/><Relationship Id="rId3" Type="http://schemas.openxmlformats.org/officeDocument/2006/relationships/image" Target="../media/image153.png"/><Relationship Id="rId7" Type="http://schemas.openxmlformats.org/officeDocument/2006/relationships/slide" Target="slide12.xml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3.xml"/><Relationship Id="rId4" Type="http://schemas.openxmlformats.org/officeDocument/2006/relationships/slide" Target="slide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5.xml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5.xml"/><Relationship Id="rId4" Type="http://schemas.openxmlformats.org/officeDocument/2006/relationships/slide" Target="slide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slide" Target="slide97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png"/><Relationship Id="rId4" Type="http://schemas.openxmlformats.org/officeDocument/2006/relationships/image" Target="../media/image16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7.xml"/><Relationship Id="rId4" Type="http://schemas.openxmlformats.org/officeDocument/2006/relationships/slide" Target="slide1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99.xml"/><Relationship Id="rId3" Type="http://schemas.openxmlformats.org/officeDocument/2006/relationships/image" Target="../media/image165.png"/><Relationship Id="rId7" Type="http://schemas.openxmlformats.org/officeDocument/2006/relationships/slide" Target="slide12.xml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7933694" y="35483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Solving Simple Equations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2048" y="18448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852048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852048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851920" y="3573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851920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97844"/>
            <a:ext cx="8352928" cy="2815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8352928" cy="357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8" y="476672"/>
            <a:ext cx="8352924" cy="2903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476672"/>
            <a:ext cx="8352926" cy="157820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1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366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340768"/>
            <a:ext cx="8640957" cy="19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1683569"/>
            <a:ext cx="8640957" cy="521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1531169"/>
            <a:ext cx="8640957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1" y="2204864"/>
            <a:ext cx="86409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2" y="2996952"/>
            <a:ext cx="8640955" cy="2008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836712"/>
            <a:ext cx="8640958" cy="42489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35712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124744"/>
            <a:ext cx="8640957" cy="3571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5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76756"/>
            <a:ext cx="8640960" cy="223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640960" cy="22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2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1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4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8042"/>
            <a:ext cx="8640960" cy="264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348881"/>
            <a:ext cx="8640957" cy="551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1508042"/>
            <a:ext cx="8640959" cy="840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900568"/>
            <a:ext cx="8640957" cy="124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993028"/>
            <a:ext cx="8640962" cy="182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4182328"/>
            <a:ext cx="8640962" cy="1766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212976"/>
            <a:ext cx="8640960" cy="1693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412776"/>
            <a:ext cx="8640958" cy="2028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19511"/>
          <a:stretch/>
        </p:blipFill>
        <p:spPr>
          <a:xfrm>
            <a:off x="251520" y="548680"/>
            <a:ext cx="8640960" cy="1188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04664"/>
            <a:ext cx="8640960" cy="640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692696"/>
            <a:ext cx="8640972" cy="50604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8" y="872376"/>
            <a:ext cx="8640957" cy="860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692695"/>
            <a:ext cx="8640959" cy="17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8" y="1732582"/>
            <a:ext cx="8640957" cy="688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4" y="2420888"/>
            <a:ext cx="8640968" cy="2310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1514" y="4731444"/>
            <a:ext cx="8640961" cy="102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17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698290"/>
            <a:ext cx="8496942" cy="4115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2167794"/>
            <a:ext cx="8496940" cy="284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404664"/>
            <a:ext cx="8496942" cy="23107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29431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628799"/>
            <a:ext cx="8784976" cy="369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1998751"/>
            <a:ext cx="8784976" cy="955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954084"/>
            <a:ext cx="8784976" cy="1617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8496944" cy="37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2758"/>
            <a:ext cx="8496944" cy="291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006"/>
            <a:ext cx="8496944" cy="247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0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476672"/>
            <a:ext cx="7920878" cy="4517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2" y="5013176"/>
            <a:ext cx="7920876" cy="17785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561" y="476672"/>
            <a:ext cx="7920877" cy="666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561" y="1143546"/>
            <a:ext cx="7920877" cy="466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1561" y="5805264"/>
            <a:ext cx="7920877" cy="986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3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2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6022"/>
            <a:ext cx="7776864" cy="459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51128"/>
            <a:ext cx="7776864" cy="180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83567" y="346022"/>
            <a:ext cx="7776865" cy="166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512289"/>
            <a:ext cx="7776865" cy="4438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3568" y="4941168"/>
            <a:ext cx="7776865" cy="181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1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2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2326"/>
            <a:ext cx="8640960" cy="184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341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1424"/>
            <a:ext cx="8640960" cy="24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186"/>
            <a:ext cx="8640960" cy="9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3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2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277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628800"/>
            <a:ext cx="8784976" cy="53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168030"/>
            <a:ext cx="8784976" cy="1512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3680912"/>
            <a:ext cx="8784976" cy="72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3" y="836712"/>
            <a:ext cx="855267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3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4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2386"/>
            <a:ext cx="8784976" cy="195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832386"/>
            <a:ext cx="8784976" cy="1956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84646"/>
            <a:ext cx="8640960" cy="142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6706"/>
            <a:ext cx="8640960" cy="13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62356"/>
            <a:ext cx="8640960" cy="132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249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7658"/>
            <a:ext cx="8640960" cy="208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6" b="3686"/>
          <a:stretch/>
        </p:blipFill>
        <p:spPr bwMode="auto">
          <a:xfrm>
            <a:off x="251520" y="1320222"/>
            <a:ext cx="8640960" cy="110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1" b="46112"/>
          <a:stretch/>
        </p:blipFill>
        <p:spPr bwMode="auto">
          <a:xfrm>
            <a:off x="251520" y="475766"/>
            <a:ext cx="8640960" cy="11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54"/>
          <a:stretch/>
        </p:blipFill>
        <p:spPr bwMode="auto">
          <a:xfrm>
            <a:off x="251520" y="404664"/>
            <a:ext cx="8640960" cy="3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0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4" idx="3"/>
            <a:endCxn id="27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7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289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628800"/>
            <a:ext cx="8784976" cy="179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1807992"/>
            <a:ext cx="8784976" cy="180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1988840"/>
            <a:ext cx="8784976" cy="875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2863900"/>
            <a:ext cx="8784976" cy="925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2" y="3789040"/>
            <a:ext cx="8784976" cy="205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9512" y="4175369"/>
            <a:ext cx="8784976" cy="352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9512" y="3994100"/>
            <a:ext cx="8784976" cy="18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3" name="Straight Arrow Connector 32"/>
          <p:cNvCxnSpPr>
            <a:stCxn id="20" idx="3"/>
            <a:endCxn id="29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6" grpId="0" animBg="1"/>
      <p:bldP spid="30" grpId="0" animBg="1"/>
      <p:bldP spid="31" grpId="0" animBg="1"/>
      <p:bldP spid="3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268870"/>
            <a:ext cx="8640958" cy="2544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17032"/>
            <a:ext cx="8640960" cy="1752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76672"/>
            <a:ext cx="8640960" cy="3672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04664"/>
            <a:ext cx="8640960" cy="9208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4" idx="3"/>
            <a:endCxn id="27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836712"/>
            <a:ext cx="8784974" cy="1207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2060848"/>
            <a:ext cx="8784978" cy="34721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836711"/>
            <a:ext cx="8784976" cy="1170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006818"/>
            <a:ext cx="8784976" cy="237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4386478"/>
            <a:ext cx="8784976" cy="1200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9" idx="3"/>
            <a:endCxn id="25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71896"/>
            <a:ext cx="8640960" cy="214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8640960" cy="205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254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034"/>
            <a:ext cx="8640960" cy="197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22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1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hlinkClick r:id="rId2" action="ppaction://hlinksldjump"/>
          </p:cNvPr>
          <p:cNvSpPr/>
          <p:nvPr/>
        </p:nvSpPr>
        <p:spPr>
          <a:xfrm>
            <a:off x="7956504" y="4462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96" y="326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Solving Simple Equations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3924056" y="39330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3924056" y="45091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924056" y="50852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1475784" y="10527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1475784" y="16288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475784" y="2204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1475784" y="2780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1476918" y="33541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1475784" y="3930352"/>
            <a:ext cx="1152000" cy="5039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1475784" y="45091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4" action="ppaction://hlinksldjump"/>
          </p:cNvPr>
          <p:cNvSpPr/>
          <p:nvPr/>
        </p:nvSpPr>
        <p:spPr>
          <a:xfrm>
            <a:off x="1475784" y="50851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5" action="ppaction://hlinksldjump"/>
          </p:cNvPr>
          <p:cNvSpPr/>
          <p:nvPr/>
        </p:nvSpPr>
        <p:spPr>
          <a:xfrm>
            <a:off x="1475784" y="56612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6" action="ppaction://hlinksldjump"/>
          </p:cNvPr>
          <p:cNvSpPr/>
          <p:nvPr/>
        </p:nvSpPr>
        <p:spPr>
          <a:xfrm>
            <a:off x="2699920" y="10527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7" action="ppaction://hlinksldjump"/>
          </p:cNvPr>
          <p:cNvSpPr/>
          <p:nvPr/>
        </p:nvSpPr>
        <p:spPr>
          <a:xfrm>
            <a:off x="2699920" y="1628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8" action="ppaction://hlinksldjump"/>
          </p:cNvPr>
          <p:cNvSpPr/>
          <p:nvPr/>
        </p:nvSpPr>
        <p:spPr>
          <a:xfrm>
            <a:off x="2699920" y="2204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9" action="ppaction://hlinksldjump"/>
          </p:cNvPr>
          <p:cNvSpPr/>
          <p:nvPr/>
        </p:nvSpPr>
        <p:spPr>
          <a:xfrm>
            <a:off x="2699920" y="2780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0" action="ppaction://hlinksldjump"/>
          </p:cNvPr>
          <p:cNvSpPr/>
          <p:nvPr/>
        </p:nvSpPr>
        <p:spPr>
          <a:xfrm>
            <a:off x="2699920" y="33569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1" action="ppaction://hlinksldjump"/>
          </p:cNvPr>
          <p:cNvSpPr/>
          <p:nvPr/>
        </p:nvSpPr>
        <p:spPr>
          <a:xfrm>
            <a:off x="2699920" y="39330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2" action="ppaction://hlinksldjump"/>
          </p:cNvPr>
          <p:cNvSpPr/>
          <p:nvPr/>
        </p:nvSpPr>
        <p:spPr>
          <a:xfrm>
            <a:off x="2699920" y="450636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23" action="ppaction://hlinksldjump"/>
          </p:cNvPr>
          <p:cNvSpPr/>
          <p:nvPr/>
        </p:nvSpPr>
        <p:spPr>
          <a:xfrm>
            <a:off x="2699920" y="50852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24" action="ppaction://hlinksldjump"/>
          </p:cNvPr>
          <p:cNvSpPr/>
          <p:nvPr/>
        </p:nvSpPr>
        <p:spPr>
          <a:xfrm>
            <a:off x="2699920" y="56613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25" action="ppaction://hlinksldjump"/>
          </p:cNvPr>
          <p:cNvSpPr/>
          <p:nvPr/>
        </p:nvSpPr>
        <p:spPr>
          <a:xfrm>
            <a:off x="3924056" y="10527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26" action="ppaction://hlinksldjump"/>
          </p:cNvPr>
          <p:cNvSpPr/>
          <p:nvPr/>
        </p:nvSpPr>
        <p:spPr>
          <a:xfrm>
            <a:off x="3924056" y="16288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27" action="ppaction://hlinksldjump"/>
          </p:cNvPr>
          <p:cNvSpPr/>
          <p:nvPr/>
        </p:nvSpPr>
        <p:spPr>
          <a:xfrm>
            <a:off x="3924184" y="2204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28" action="ppaction://hlinksldjump"/>
          </p:cNvPr>
          <p:cNvSpPr/>
          <p:nvPr/>
        </p:nvSpPr>
        <p:spPr>
          <a:xfrm>
            <a:off x="3924056" y="2781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29" action="ppaction://hlinksldjump"/>
          </p:cNvPr>
          <p:cNvSpPr/>
          <p:nvPr/>
        </p:nvSpPr>
        <p:spPr>
          <a:xfrm>
            <a:off x="3924056" y="3357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30" action="ppaction://hlinksldjump"/>
          </p:cNvPr>
          <p:cNvSpPr/>
          <p:nvPr/>
        </p:nvSpPr>
        <p:spPr>
          <a:xfrm>
            <a:off x="3924056" y="56613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31" action="ppaction://hlinksldjump"/>
          </p:cNvPr>
          <p:cNvSpPr/>
          <p:nvPr/>
        </p:nvSpPr>
        <p:spPr>
          <a:xfrm>
            <a:off x="5148192" y="10527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32" action="ppaction://hlinksldjump"/>
          </p:cNvPr>
          <p:cNvSpPr/>
          <p:nvPr/>
        </p:nvSpPr>
        <p:spPr>
          <a:xfrm>
            <a:off x="5148192" y="16288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33" action="ppaction://hlinksldjump"/>
          </p:cNvPr>
          <p:cNvSpPr/>
          <p:nvPr/>
        </p:nvSpPr>
        <p:spPr>
          <a:xfrm>
            <a:off x="5148192" y="2204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hlinkClick r:id="rId34" action="ppaction://hlinksldjump"/>
          </p:cNvPr>
          <p:cNvSpPr/>
          <p:nvPr/>
        </p:nvSpPr>
        <p:spPr>
          <a:xfrm>
            <a:off x="5148192" y="2780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>
            <a:hlinkClick r:id="rId35" action="ppaction://hlinksldjump"/>
          </p:cNvPr>
          <p:cNvSpPr/>
          <p:nvPr/>
        </p:nvSpPr>
        <p:spPr>
          <a:xfrm>
            <a:off x="5148192" y="33569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>
            <a:hlinkClick r:id="rId36" action="ppaction://hlinksldjump"/>
          </p:cNvPr>
          <p:cNvSpPr/>
          <p:nvPr/>
        </p:nvSpPr>
        <p:spPr>
          <a:xfrm>
            <a:off x="5148320" y="39330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3" name="Rectangle 62">
            <a:hlinkClick r:id="rId37" action="ppaction://hlinksldjump"/>
          </p:cNvPr>
          <p:cNvSpPr/>
          <p:nvPr/>
        </p:nvSpPr>
        <p:spPr>
          <a:xfrm>
            <a:off x="5148320" y="45091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hlinkClick r:id="rId38" action="ppaction://hlinksldjump"/>
          </p:cNvPr>
          <p:cNvSpPr/>
          <p:nvPr/>
        </p:nvSpPr>
        <p:spPr>
          <a:xfrm>
            <a:off x="5148192" y="50852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hlinkClick r:id="rId39" action="ppaction://hlinksldjump"/>
          </p:cNvPr>
          <p:cNvSpPr/>
          <p:nvPr/>
        </p:nvSpPr>
        <p:spPr>
          <a:xfrm>
            <a:off x="5148192" y="56613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7" name="Rectangle 66">
            <a:hlinkClick r:id="rId40" action="ppaction://hlinksldjump"/>
          </p:cNvPr>
          <p:cNvSpPr/>
          <p:nvPr/>
        </p:nvSpPr>
        <p:spPr>
          <a:xfrm>
            <a:off x="6372456" y="10527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hlinkClick r:id="rId41" action="ppaction://hlinksldjump"/>
          </p:cNvPr>
          <p:cNvSpPr/>
          <p:nvPr/>
        </p:nvSpPr>
        <p:spPr>
          <a:xfrm>
            <a:off x="6372456" y="16288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hlinkClick r:id="rId42" action="ppaction://hlinksldjump"/>
          </p:cNvPr>
          <p:cNvSpPr/>
          <p:nvPr/>
        </p:nvSpPr>
        <p:spPr>
          <a:xfrm>
            <a:off x="6372456" y="2204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hlinkClick r:id="rId43" action="ppaction://hlinksldjump"/>
          </p:cNvPr>
          <p:cNvSpPr/>
          <p:nvPr/>
        </p:nvSpPr>
        <p:spPr>
          <a:xfrm>
            <a:off x="6372456" y="2780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hlinkClick r:id="rId44" action="ppaction://hlinksldjump"/>
          </p:cNvPr>
          <p:cNvSpPr/>
          <p:nvPr/>
        </p:nvSpPr>
        <p:spPr>
          <a:xfrm>
            <a:off x="6372328" y="3357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rId45" action="ppaction://hlinksldjump"/>
          </p:cNvPr>
          <p:cNvSpPr/>
          <p:nvPr/>
        </p:nvSpPr>
        <p:spPr>
          <a:xfrm>
            <a:off x="6372328" y="39331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8" name="Rectangle 67">
            <a:hlinkClick r:id="rId46" action="ppaction://hlinksldjump"/>
          </p:cNvPr>
          <p:cNvSpPr/>
          <p:nvPr/>
        </p:nvSpPr>
        <p:spPr>
          <a:xfrm>
            <a:off x="6372328" y="45091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5" name="Rectangle 74">
            <a:hlinkClick r:id="rId47" action="ppaction://hlinksldjump"/>
          </p:cNvPr>
          <p:cNvSpPr/>
          <p:nvPr/>
        </p:nvSpPr>
        <p:spPr>
          <a:xfrm>
            <a:off x="6372328" y="50852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6" name="Rectangle 75">
            <a:hlinkClick r:id="rId48" action="ppaction://hlinksldjump"/>
          </p:cNvPr>
          <p:cNvSpPr/>
          <p:nvPr/>
        </p:nvSpPr>
        <p:spPr>
          <a:xfrm>
            <a:off x="6372328" y="56613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7" name="Rectangle 76">
            <a:hlinkClick r:id="rId49" action="ppaction://hlinksldjump"/>
          </p:cNvPr>
          <p:cNvSpPr/>
          <p:nvPr/>
        </p:nvSpPr>
        <p:spPr>
          <a:xfrm>
            <a:off x="7596592" y="10527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8" name="Rectangle 77">
            <a:hlinkClick r:id="rId50" action="ppaction://hlinksldjump"/>
          </p:cNvPr>
          <p:cNvSpPr/>
          <p:nvPr/>
        </p:nvSpPr>
        <p:spPr>
          <a:xfrm>
            <a:off x="7596464" y="16288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9" name="Rectangle 78">
            <a:hlinkClick r:id="rId51" action="ppaction://hlinksldjump"/>
          </p:cNvPr>
          <p:cNvSpPr/>
          <p:nvPr/>
        </p:nvSpPr>
        <p:spPr>
          <a:xfrm>
            <a:off x="7596464" y="2204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0" name="Rectangle 79">
            <a:hlinkClick r:id="rId52" action="ppaction://hlinksldjump"/>
          </p:cNvPr>
          <p:cNvSpPr/>
          <p:nvPr/>
        </p:nvSpPr>
        <p:spPr>
          <a:xfrm>
            <a:off x="7596464" y="2780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1" name="Rectangle 80">
            <a:hlinkClick r:id="rId53" action="ppaction://hlinksldjump"/>
          </p:cNvPr>
          <p:cNvSpPr/>
          <p:nvPr/>
        </p:nvSpPr>
        <p:spPr>
          <a:xfrm>
            <a:off x="7596464" y="3357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2" name="Rectangle 81">
            <a:hlinkClick r:id="rId54" action="ppaction://hlinksldjump"/>
          </p:cNvPr>
          <p:cNvSpPr/>
          <p:nvPr/>
        </p:nvSpPr>
        <p:spPr>
          <a:xfrm>
            <a:off x="7596464" y="39330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3" name="Rectangle 82">
            <a:hlinkClick r:id="rId55" action="ppaction://hlinksldjump"/>
          </p:cNvPr>
          <p:cNvSpPr/>
          <p:nvPr/>
        </p:nvSpPr>
        <p:spPr>
          <a:xfrm>
            <a:off x="7596464" y="45091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4" name="Rectangle 83">
            <a:hlinkClick r:id="rId56" action="ppaction://hlinksldjump"/>
          </p:cNvPr>
          <p:cNvSpPr/>
          <p:nvPr/>
        </p:nvSpPr>
        <p:spPr>
          <a:xfrm>
            <a:off x="7596592" y="50852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5" name="Rectangle 84">
            <a:hlinkClick r:id="rId57" action="ppaction://hlinksldjump"/>
          </p:cNvPr>
          <p:cNvSpPr/>
          <p:nvPr/>
        </p:nvSpPr>
        <p:spPr>
          <a:xfrm>
            <a:off x="7596464" y="56613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45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124743"/>
            <a:ext cx="8784976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836712"/>
            <a:ext cx="8784976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3645023"/>
            <a:ext cx="8784976" cy="1749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2564904"/>
            <a:ext cx="8784976" cy="1080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5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9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8" y="1321360"/>
            <a:ext cx="7735366" cy="35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89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48880"/>
            <a:ext cx="8136905" cy="7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2348880"/>
            <a:ext cx="8136904" cy="773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0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38" y="836712"/>
            <a:ext cx="8804324" cy="44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2348881"/>
            <a:ext cx="8439686" cy="9134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348880"/>
            <a:ext cx="8439682" cy="913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08720"/>
            <a:ext cx="8640960" cy="41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8" y="1772816"/>
            <a:ext cx="8439684" cy="9812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772815"/>
            <a:ext cx="8439682" cy="981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24744"/>
            <a:ext cx="8640960" cy="32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42622"/>
            <a:ext cx="8640958" cy="3070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81742"/>
            <a:ext cx="8640958" cy="1651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3095458"/>
            <a:ext cx="8640958" cy="1341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835860"/>
            <a:ext cx="8640958" cy="1377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2" y="494316"/>
            <a:ext cx="8640956" cy="14945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404664"/>
            <a:ext cx="8640958" cy="7146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2060848"/>
            <a:ext cx="8439678" cy="7714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060847"/>
            <a:ext cx="8439682" cy="771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3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836712"/>
            <a:ext cx="8640958" cy="39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4" y="1628800"/>
            <a:ext cx="8064892" cy="7560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39554" y="1628800"/>
            <a:ext cx="806489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3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556792"/>
            <a:ext cx="8496944" cy="22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4"/>
            <a:ext cx="8640958" cy="82212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276872"/>
            <a:ext cx="8640958" cy="82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2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0214"/>
            <a:ext cx="8496944" cy="561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43198"/>
            <a:ext cx="8640958" cy="13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243198"/>
            <a:ext cx="864095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747254"/>
            <a:ext cx="8640958" cy="82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4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9716"/>
            <a:ext cx="8784976" cy="330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8118"/>
            <a:ext cx="8784976" cy="382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6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8640958" cy="359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052736"/>
            <a:ext cx="864095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521" y="1700808"/>
            <a:ext cx="8640958" cy="2945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2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659012"/>
            <a:ext cx="8496942" cy="46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261317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329647"/>
            <a:ext cx="8784977" cy="19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0" y="1527102"/>
            <a:ext cx="8784978" cy="248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0" y="1776021"/>
            <a:ext cx="8784978" cy="21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0" y="1988842"/>
            <a:ext cx="8784978" cy="38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0" y="2369164"/>
            <a:ext cx="8784978" cy="1584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420888"/>
            <a:ext cx="8640956" cy="7082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420888"/>
            <a:ext cx="8640958" cy="70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0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5157192"/>
            <a:ext cx="8064894" cy="160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4221088"/>
            <a:ext cx="8064894" cy="1250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3" y="353393"/>
            <a:ext cx="8064894" cy="39021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2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00808"/>
            <a:ext cx="8496942" cy="13730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700807"/>
            <a:ext cx="8496944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2564905"/>
            <a:ext cx="8496944" cy="508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3528" y="1849393"/>
            <a:ext cx="8496944" cy="2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2060849"/>
            <a:ext cx="849694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700808"/>
            <a:ext cx="8496946" cy="4461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1305"/>
          <a:stretch/>
        </p:blipFill>
        <p:spPr>
          <a:xfrm>
            <a:off x="323529" y="980728"/>
            <a:ext cx="8496942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76672"/>
            <a:ext cx="8496944" cy="10716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38266"/>
            <a:ext cx="8496944" cy="16187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738265"/>
            <a:ext cx="8496944" cy="754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2492896"/>
            <a:ext cx="8496944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2852936"/>
            <a:ext cx="84969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4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595574"/>
            <a:ext cx="8640958" cy="2641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764704"/>
            <a:ext cx="8640956" cy="3370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548680"/>
            <a:ext cx="8640958" cy="9938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6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02542"/>
            <a:ext cx="8496944" cy="9224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54289"/>
            <a:ext cx="8496944" cy="514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2469142"/>
            <a:ext cx="8496944" cy="455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8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4042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43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35500"/>
            <a:ext cx="8496942" cy="14935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35499"/>
            <a:ext cx="8496944" cy="197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2132856"/>
            <a:ext cx="84969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437112"/>
            <a:ext cx="8208910" cy="182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3356992"/>
            <a:ext cx="8208910" cy="1769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04664"/>
            <a:ext cx="8208912" cy="29889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0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3822"/>
            <a:ext cx="8640960" cy="298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3652"/>
            <a:ext cx="8640960" cy="21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51520" y="813217"/>
            <a:ext cx="8640960" cy="211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1" b="50000"/>
          <a:stretch/>
        </p:blipFill>
        <p:spPr bwMode="auto">
          <a:xfrm>
            <a:off x="251520" y="401927"/>
            <a:ext cx="8640960" cy="151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36"/>
          <a:stretch/>
        </p:blipFill>
        <p:spPr bwMode="auto">
          <a:xfrm>
            <a:off x="251520" y="332656"/>
            <a:ext cx="8640960" cy="40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19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29838"/>
            <a:ext cx="8352926" cy="16799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1814853"/>
            <a:ext cx="8352927" cy="462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95536" y="2564904"/>
            <a:ext cx="8352927" cy="959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7" y="2276874"/>
            <a:ext cx="8352926" cy="28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17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1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3538338"/>
            <a:ext cx="8928990" cy="2698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2925"/>
          <a:stretch/>
        </p:blipFill>
        <p:spPr>
          <a:xfrm>
            <a:off x="107504" y="980728"/>
            <a:ext cx="8928992" cy="3389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04664"/>
            <a:ext cx="8928992" cy="9243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54718"/>
            <a:ext cx="8640958" cy="14302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854717"/>
            <a:ext cx="8640960" cy="926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780928"/>
            <a:ext cx="86409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0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941168"/>
            <a:ext cx="7488830" cy="13957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5" y="404664"/>
            <a:ext cx="7488830" cy="1989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5" y="2348880"/>
            <a:ext cx="7488830" cy="2611604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960" cy="26451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84784"/>
            <a:ext cx="8640960" cy="60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089139"/>
            <a:ext cx="8640960" cy="122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3480572"/>
            <a:ext cx="8640960" cy="669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3311550"/>
            <a:ext cx="8640960" cy="169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5" grpId="0" animBg="1"/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59418"/>
            <a:ext cx="8496944" cy="52664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04864"/>
            <a:ext cx="8784974" cy="6168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2204862"/>
            <a:ext cx="8784976" cy="616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6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24744"/>
            <a:ext cx="8496944" cy="34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8784976" cy="6052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1988838"/>
            <a:ext cx="8784976" cy="605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6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505226"/>
            <a:ext cx="8352926" cy="1732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48880"/>
            <a:ext cx="8352928" cy="2387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04664"/>
            <a:ext cx="8352928" cy="23398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0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0" y="1369937"/>
            <a:ext cx="8496944" cy="278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369937"/>
            <a:ext cx="8496944" cy="157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232" y="1527101"/>
            <a:ext cx="8503001" cy="34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1874514"/>
            <a:ext cx="8501706" cy="1236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2234" y="3111278"/>
            <a:ext cx="8503000" cy="821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2232" y="3933056"/>
            <a:ext cx="8503002" cy="22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5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9014"/>
            <a:ext cx="8640960" cy="10602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04864"/>
            <a:ext cx="8640960" cy="32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528699"/>
            <a:ext cx="8640960" cy="261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790686"/>
            <a:ext cx="8640960" cy="478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9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19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677782"/>
            <a:ext cx="8496942" cy="3559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76672"/>
            <a:ext cx="8496942" cy="28428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61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15745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5"/>
            <a:ext cx="8640960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708921"/>
            <a:ext cx="8640960" cy="998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9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1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5128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55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20969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05887"/>
            <a:ext cx="8640960" cy="14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060848"/>
            <a:ext cx="8640960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209432"/>
            <a:ext cx="8640960" cy="1810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411692"/>
            <a:ext cx="8496942" cy="288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7037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348879"/>
            <a:ext cx="8640960" cy="703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9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3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88840"/>
            <a:ext cx="8640956" cy="4240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710670"/>
            <a:ext cx="8640958" cy="3222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6941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20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1994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3"/>
            <a:ext cx="86409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520" y="2420889"/>
            <a:ext cx="8640960" cy="695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4458"/>
            <a:ext cx="8352928" cy="19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58674"/>
            <a:ext cx="8352928" cy="360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9218"/>
            <a:ext cx="8640960" cy="353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640960" cy="272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234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2"/>
          <a:stretch/>
        </p:blipFill>
        <p:spPr bwMode="auto">
          <a:xfrm>
            <a:off x="251520" y="661550"/>
            <a:ext cx="8640960" cy="131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3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0025"/>
            <a:ext cx="8136904" cy="405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8" idx="3"/>
            <a:endCxn id="1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7544" y="1390025"/>
            <a:ext cx="8136904" cy="1174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2564904"/>
            <a:ext cx="813690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4221088"/>
            <a:ext cx="813690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14" y="404664"/>
            <a:ext cx="6512872" cy="38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2" b="35747"/>
          <a:stretch/>
        </p:blipFill>
        <p:spPr bwMode="auto">
          <a:xfrm>
            <a:off x="1372714" y="4658320"/>
            <a:ext cx="6505750" cy="136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14" y="5960189"/>
            <a:ext cx="6505750" cy="51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3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85"/>
          <a:stretch/>
        </p:blipFill>
        <p:spPr bwMode="auto">
          <a:xfrm>
            <a:off x="1372714" y="4221088"/>
            <a:ext cx="6505750" cy="44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6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136904" cy="14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67544" y="2132856"/>
            <a:ext cx="813690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2744923"/>
            <a:ext cx="8136904" cy="42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4" y="3165993"/>
            <a:ext cx="8136904" cy="454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544" y="2285256"/>
            <a:ext cx="8136904" cy="279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544" y="2564904"/>
            <a:ext cx="8136904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7" idx="3"/>
            <a:endCxn id="29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5085184"/>
            <a:ext cx="8439684" cy="118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404664"/>
            <a:ext cx="8439684" cy="86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1196752"/>
            <a:ext cx="8439684" cy="127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2420888"/>
            <a:ext cx="8439684" cy="127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3645024"/>
            <a:ext cx="8439684" cy="148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36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1916832"/>
            <a:ext cx="8172909" cy="134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03548" y="1916831"/>
            <a:ext cx="8172908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3548" y="2204864"/>
            <a:ext cx="817290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3548" y="2357263"/>
            <a:ext cx="8172908" cy="30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3548" y="2661305"/>
            <a:ext cx="8172908" cy="599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8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3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052736"/>
            <a:ext cx="8640958" cy="39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0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355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700807"/>
            <a:ext cx="8640958" cy="235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89040"/>
            <a:ext cx="8640958" cy="2956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545530"/>
            <a:ext cx="8640958" cy="331551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3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95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2" y="5445224"/>
            <a:ext cx="7488836" cy="13745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27581" y="5445224"/>
            <a:ext cx="7488835" cy="1354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2" y="1775544"/>
            <a:ext cx="7488836" cy="35976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27583" y="1772816"/>
            <a:ext cx="7488833" cy="3624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69697"/>
            <a:ext cx="7488832" cy="1382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3" y="369697"/>
            <a:ext cx="7488833" cy="1403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2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340768"/>
            <a:ext cx="8640958" cy="323963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3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253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84784"/>
            <a:ext cx="84969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7" y="1772816"/>
            <a:ext cx="8496944" cy="66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7" y="2442751"/>
            <a:ext cx="8496944" cy="311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28" y="2754412"/>
            <a:ext cx="8496943" cy="126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7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2537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628799"/>
            <a:ext cx="8640958" cy="2537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1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51478"/>
            <a:ext cx="8640960" cy="2761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30622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620688"/>
            <a:ext cx="8640962" cy="49589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2132855"/>
            <a:ext cx="8640960" cy="345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620688"/>
            <a:ext cx="8640960" cy="3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944269"/>
            <a:ext cx="8640960" cy="118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0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49892"/>
            <a:ext cx="8640960" cy="4219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278946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33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16832"/>
            <a:ext cx="8640962" cy="18386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1916832"/>
            <a:ext cx="8640960" cy="183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184990"/>
            <a:ext cx="8640960" cy="2628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5"/>
            <a:ext cx="8644356" cy="4222589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9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25982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1772815"/>
            <a:ext cx="8640960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060848"/>
            <a:ext cx="86409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18" y="3068960"/>
            <a:ext cx="8640961" cy="130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4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24744"/>
            <a:ext cx="8640958" cy="36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20888"/>
            <a:ext cx="8640960" cy="58915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420887"/>
            <a:ext cx="8640960" cy="589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4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581128"/>
            <a:ext cx="8640958" cy="2164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36912"/>
            <a:ext cx="8640960" cy="2306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76672"/>
            <a:ext cx="8640960" cy="2350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04664"/>
            <a:ext cx="8640960" cy="33496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8640960" cy="215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640960" cy="22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156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196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6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40768"/>
            <a:ext cx="8640962" cy="34270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4012178"/>
            <a:ext cx="8640960" cy="7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1340767"/>
            <a:ext cx="8640960" cy="102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348880"/>
            <a:ext cx="8640960" cy="1663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0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8640960" cy="23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5816"/>
            <a:ext cx="8640960" cy="368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7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8640962" cy="29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1340767"/>
            <a:ext cx="8640960" cy="1937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3277871"/>
            <a:ext cx="8640960" cy="1024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9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05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5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76872"/>
            <a:ext cx="8640962" cy="87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2276872"/>
            <a:ext cx="8640960" cy="879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7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8928992" cy="4939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4664"/>
            <a:ext cx="8928992" cy="59160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1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060848"/>
            <a:ext cx="8640962" cy="10937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2060848"/>
            <a:ext cx="8640960" cy="109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4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08904"/>
            <a:ext cx="8640956" cy="28044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80566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628800"/>
            <a:ext cx="8640962" cy="274273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772816"/>
            <a:ext cx="8640961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8" y="1628798"/>
            <a:ext cx="8640961" cy="144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251519" y="2636912"/>
            <a:ext cx="8640960" cy="173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2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3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7632848" cy="223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7632848" cy="192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62906"/>
            <a:ext cx="7632848" cy="24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1536"/>
            <a:ext cx="7632848" cy="3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4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8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370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124744"/>
            <a:ext cx="84969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7" y="1916832"/>
            <a:ext cx="84969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7" y="2780928"/>
            <a:ext cx="8496944" cy="204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9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399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124744"/>
            <a:ext cx="8784973" cy="177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1302429"/>
            <a:ext cx="8784973" cy="182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1484786"/>
            <a:ext cx="8784973" cy="1635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1" y="3120034"/>
            <a:ext cx="8784973" cy="90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1" y="4025998"/>
            <a:ext cx="8784973" cy="1089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7" idx="3"/>
            <a:endCxn id="24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1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  <p:bldP spid="25" grpId="0" animBg="1"/>
      <p:bldP spid="2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92726"/>
            <a:ext cx="8640960" cy="45766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5234"/>
            <a:ext cx="8640960" cy="22516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4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84976" cy="17310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2060846"/>
            <a:ext cx="8784973" cy="1731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4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653136"/>
            <a:ext cx="8640958" cy="2163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780928"/>
            <a:ext cx="8640958" cy="3067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2" y="1196752"/>
            <a:ext cx="8640956" cy="296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329092"/>
            <a:ext cx="8640958" cy="223581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45595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23528" y="4365105"/>
            <a:ext cx="8496944" cy="1103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3528" y="836712"/>
            <a:ext cx="8496944" cy="274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1111566"/>
            <a:ext cx="8496944" cy="2076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3186801"/>
            <a:ext cx="8496944" cy="1178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9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3" grpId="0" animBg="1"/>
      <p:bldP spid="2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8250"/>
            <a:ext cx="8640960" cy="462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88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1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4" cy="191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23528" y="1916832"/>
            <a:ext cx="8496944" cy="1917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39134"/>
            <a:ext cx="8640958" cy="3074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45646"/>
            <a:ext cx="8640960" cy="31235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171682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2372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23528" y="836713"/>
            <a:ext cx="8496944" cy="157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994251"/>
            <a:ext cx="8496944" cy="1210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2204865"/>
            <a:ext cx="8496944" cy="2869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6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2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7926"/>
            <a:ext cx="8640960" cy="34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640960" cy="277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640960" cy="148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5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Solving Simple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35597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8519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72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938</TotalTime>
  <Words>1250</Words>
  <Application>Microsoft Office PowerPoint</Application>
  <PresentationFormat>On-screen Show (4:3)</PresentationFormat>
  <Paragraphs>480</Paragraphs>
  <Slides>120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5" baseType="lpstr">
      <vt:lpstr>Arial</vt:lpstr>
      <vt:lpstr>Calibri</vt:lpstr>
      <vt:lpstr>Calibri Light</vt:lpstr>
      <vt:lpstr>Comic Sans MS</vt:lpstr>
      <vt:lpstr>Theme1</vt:lpstr>
      <vt:lpstr>Solving Simple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Solving Simple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687</cp:revision>
  <dcterms:created xsi:type="dcterms:W3CDTF">2014-02-21T20:01:10Z</dcterms:created>
  <dcterms:modified xsi:type="dcterms:W3CDTF">2020-11-05T23:15:11Z</dcterms:modified>
</cp:coreProperties>
</file>